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136" y="962766"/>
            <a:ext cx="3176776" cy="317677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638400"/>
            <a:ext cx="5949036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스테이지 모니터 스피커로 깨끗한 </a:t>
            </a:r>
            <a:r>
              <a:rPr lang="ko-KR" altLang="en-US" sz="1089" dirty="0" err="1" smtClean="0">
                <a:solidFill>
                  <a:prstClr val="black"/>
                </a:solidFill>
              </a:rPr>
              <a:t>중저음</a:t>
            </a:r>
            <a:r>
              <a:rPr lang="ko-KR" altLang="en-US" sz="1089" dirty="0" err="1">
                <a:solidFill>
                  <a:prstClr val="black"/>
                </a:solidFill>
              </a:rPr>
              <a:t>의</a:t>
            </a:r>
            <a:r>
              <a:rPr lang="ko-KR" altLang="en-US" sz="1089" dirty="0" smtClean="0">
                <a:solidFill>
                  <a:prstClr val="black"/>
                </a:solidFill>
              </a:rPr>
              <a:t> </a:t>
            </a:r>
            <a:r>
              <a:rPr lang="ko-KR" altLang="en-US" sz="1089" dirty="0">
                <a:solidFill>
                  <a:prstClr val="black"/>
                </a:solidFill>
              </a:rPr>
              <a:t>모니터 스피커 </a:t>
            </a:r>
            <a:endParaRPr lang="en-US" altLang="ko-KR" sz="1089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smtClean="0">
                <a:solidFill>
                  <a:prstClr val="black"/>
                </a:solidFill>
              </a:rPr>
              <a:t>Horizontal </a:t>
            </a:r>
            <a:r>
              <a:rPr lang="en-US" altLang="ko-KR" sz="1089" dirty="0">
                <a:solidFill>
                  <a:prstClr val="black"/>
                </a:solidFill>
              </a:rPr>
              <a:t>80</a:t>
            </a:r>
            <a:r>
              <a:rPr lang="ko-KR" altLang="en-US" sz="1089">
                <a:solidFill>
                  <a:prstClr val="black"/>
                </a:solidFill>
              </a:rPr>
              <a:t>도 </a:t>
            </a:r>
            <a:r>
              <a:rPr lang="en-US" altLang="ko-KR" sz="1089" dirty="0">
                <a:solidFill>
                  <a:prstClr val="black"/>
                </a:solidFill>
              </a:rPr>
              <a:t>Vertical 50</a:t>
            </a:r>
            <a:r>
              <a:rPr lang="ko-KR" altLang="en-US" sz="1089">
                <a:solidFill>
                  <a:prstClr val="black"/>
                </a:solidFill>
              </a:rPr>
              <a:t>도로 복잡한 무대 환경에서 정확한 모니터링이 가능 하도록 균일한 소리를 재생 하도록 고급 드라이버 유닛을 사용하여 왜곡이 적고 섬세한 사운드를 </a:t>
            </a:r>
            <a:r>
              <a:rPr lang="ko-KR" altLang="en-US" sz="1089" smtClean="0">
                <a:solidFill>
                  <a:prstClr val="black"/>
                </a:solidFill>
              </a:rPr>
              <a:t>재생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주파수 </a:t>
            </a:r>
            <a:r>
              <a:rPr lang="ko-KR" altLang="en-US" sz="1089" dirty="0">
                <a:solidFill>
                  <a:prstClr val="black"/>
                </a:solidFill>
              </a:rPr>
              <a:t>응답은 </a:t>
            </a:r>
            <a:r>
              <a:rPr lang="en-US" altLang="ko-KR" sz="1089" dirty="0">
                <a:solidFill>
                  <a:prstClr val="black"/>
                </a:solidFill>
              </a:rPr>
              <a:t>35Hz~20kHz</a:t>
            </a:r>
            <a:r>
              <a:rPr lang="ko-KR" altLang="en-US" sz="1089">
                <a:solidFill>
                  <a:prstClr val="black"/>
                </a:solidFill>
              </a:rPr>
              <a:t>로 보컬 및 악기류의 사운드가 선명하고 정확하게 공연자에게 전달될 수 있는 주파수 대역을 제공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NR12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403183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Full Range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00587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Stage Monitor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6688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918475"/>
              </p:ext>
            </p:extLst>
          </p:nvPr>
        </p:nvGraphicFramePr>
        <p:xfrm>
          <a:off x="481428" y="5145381"/>
          <a:ext cx="5868248" cy="37507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70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62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45Hz-20KHz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62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98dB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2762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8Ω</a:t>
                      </a:r>
                    </a:p>
                  </a:txBody>
                  <a:tcPr marL="142875" marR="9525" marT="9525" marB="0" anchor="ctr"/>
                </a:tc>
              </a:tr>
              <a:tr h="2762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400W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AES,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1600W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peak</a:t>
                      </a:r>
                    </a:p>
                  </a:txBody>
                  <a:tcPr marL="142875" marR="9525" marT="9525" marB="0" anchor="ctr"/>
                </a:tc>
              </a:tr>
              <a:tr h="3178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12"(300mm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)/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3"voice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coil</a:t>
                      </a:r>
                    </a:p>
                  </a:txBody>
                  <a:tcPr marL="142875" marR="9525" marT="9525" marB="0" anchor="ctr"/>
                </a:tc>
              </a:tr>
              <a:tr h="3178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1"(25mm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)/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1.75"voice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coil</a:t>
                      </a:r>
                    </a:p>
                  </a:txBody>
                  <a:tcPr marL="142875" marR="9525" marT="9525" marB="0" anchor="ctr"/>
                </a:tc>
              </a:tr>
              <a:tr h="2762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90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° 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60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°</a:t>
                      </a:r>
                    </a:p>
                  </a:txBody>
                  <a:tcPr marL="142875" marR="9525" marT="9525" marB="0" anchor="ctr"/>
                </a:tc>
              </a:tr>
              <a:tr h="5377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123dB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continuous, 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129dB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peak</a:t>
                      </a:r>
                    </a:p>
                  </a:txBody>
                  <a:tcPr marL="142875" marR="9525" marT="9525" marB="0" anchor="ctr"/>
                </a:tc>
              </a:tr>
              <a:tr h="2762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</a:tr>
              <a:tr h="27627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596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465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343mm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27627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23.5kg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820</TotalTime>
  <Words>143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107</cp:revision>
  <cp:lastPrinted>2020-11-13T07:15:08Z</cp:lastPrinted>
  <dcterms:created xsi:type="dcterms:W3CDTF">2020-09-29T01:50:16Z</dcterms:created>
  <dcterms:modified xsi:type="dcterms:W3CDTF">2021-02-17T06:47:00Z</dcterms:modified>
</cp:coreProperties>
</file>