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sldIdLst>
    <p:sldId id="260" r:id="rId2"/>
  </p:sldIdLst>
  <p:sldSz cx="6858000" cy="9906000" type="A4"/>
  <p:notesSz cx="7099300" cy="10234613"/>
  <p:defaultTextStyle>
    <a:defPPr>
      <a:defRPr lang="en-US"/>
    </a:defPPr>
    <a:lvl1pPr marL="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1pPr>
    <a:lvl2pPr marL="41991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2pPr>
    <a:lvl3pPr marL="839828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3pPr>
    <a:lvl4pPr marL="1259742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4pPr>
    <a:lvl5pPr marL="1679655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5pPr>
    <a:lvl6pPr marL="2099569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6pPr>
    <a:lvl7pPr marL="251948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7pPr>
    <a:lvl8pPr marL="2939397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8pPr>
    <a:lvl9pPr marL="335931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1F23"/>
    <a:srgbClr val="DCDCDC"/>
    <a:srgbClr val="0D1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21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69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441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71490" y="9181395"/>
            <a:ext cx="2892138" cy="5111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14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1361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</a:p>
          <a:p>
            <a:endParaRPr lang="ko-KR" altLang="en-US" sz="136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9" y="-5631"/>
            <a:ext cx="6858000" cy="9911633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3997532" y="9364769"/>
            <a:ext cx="2321469" cy="5530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998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  <a:endParaRPr lang="en-US" altLang="ko-KR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  <a:p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TEL : 02-825-0300 FAX: 02-825-1141</a:t>
            </a:r>
          </a:p>
          <a:p>
            <a:endParaRPr lang="ko-KR" altLang="en-US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51" y="9086912"/>
            <a:ext cx="1527298" cy="23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2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84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5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02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24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6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65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4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3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693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81426" y="3754955"/>
            <a:ext cx="6126142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ko-KR" altLang="en-US" sz="1089" dirty="0">
                <a:solidFill>
                  <a:prstClr val="black"/>
                </a:solidFill>
              </a:rPr>
              <a:t>최대 </a:t>
            </a:r>
            <a:r>
              <a:rPr lang="en-US" altLang="ko-KR" sz="1089" dirty="0">
                <a:solidFill>
                  <a:prstClr val="black"/>
                </a:solidFill>
              </a:rPr>
              <a:t>24</a:t>
            </a:r>
            <a:r>
              <a:rPr lang="ko-KR" altLang="en-US" sz="1089" dirty="0">
                <a:solidFill>
                  <a:prstClr val="black"/>
                </a:solidFill>
              </a:rPr>
              <a:t>채널 동시 충전 지원으로 효율적인 운영 가능</a:t>
            </a:r>
          </a:p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2.6</a:t>
            </a:r>
            <a:r>
              <a:rPr lang="ko-KR" altLang="en-US" sz="1089" dirty="0">
                <a:solidFill>
                  <a:prstClr val="black"/>
                </a:solidFill>
              </a:rPr>
              <a:t>인치 </a:t>
            </a:r>
            <a:r>
              <a:rPr lang="en-US" altLang="ko-KR" sz="1089" dirty="0">
                <a:solidFill>
                  <a:prstClr val="black"/>
                </a:solidFill>
              </a:rPr>
              <a:t>LCD </a:t>
            </a:r>
            <a:r>
              <a:rPr lang="ko-KR" altLang="en-US" sz="1089" dirty="0">
                <a:solidFill>
                  <a:prstClr val="black"/>
                </a:solidFill>
              </a:rPr>
              <a:t>디스플레이 탑재로 실시간 전압 상태 확인 가능</a:t>
            </a:r>
          </a:p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ko-KR" altLang="en-US" sz="1089" dirty="0">
                <a:solidFill>
                  <a:prstClr val="black"/>
                </a:solidFill>
              </a:rPr>
              <a:t>채널 당 </a:t>
            </a:r>
            <a:r>
              <a:rPr lang="en-US" altLang="ko-KR" sz="1089" dirty="0">
                <a:solidFill>
                  <a:prstClr val="black"/>
                </a:solidFill>
              </a:rPr>
              <a:t>1000mA </a:t>
            </a:r>
            <a:r>
              <a:rPr lang="ko-KR" altLang="en-US" sz="1089" dirty="0">
                <a:solidFill>
                  <a:prstClr val="black"/>
                </a:solidFill>
              </a:rPr>
              <a:t>충전 전류 지원</a:t>
            </a:r>
          </a:p>
          <a:p>
            <a:pPr marL="155540" indent="-155540" defTabSz="514403" fontAlgn="ctr" latinLnBrk="1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1U </a:t>
            </a:r>
            <a:r>
              <a:rPr lang="ko-KR" altLang="en-US" sz="1089" dirty="0" err="1">
                <a:solidFill>
                  <a:prstClr val="black"/>
                </a:solidFill>
              </a:rPr>
              <a:t>랙마운트</a:t>
            </a:r>
            <a:r>
              <a:rPr lang="ko-KR" altLang="en-US" sz="1089" dirty="0">
                <a:solidFill>
                  <a:prstClr val="black"/>
                </a:solidFill>
              </a:rPr>
              <a:t> 규격으로 표준 </a:t>
            </a:r>
            <a:r>
              <a:rPr lang="ko-KR" altLang="en-US" sz="1089" dirty="0" err="1">
                <a:solidFill>
                  <a:prstClr val="black"/>
                </a:solidFill>
              </a:rPr>
              <a:t>랙</a:t>
            </a:r>
            <a:r>
              <a:rPr lang="ko-KR" altLang="en-US" sz="1089" dirty="0">
                <a:solidFill>
                  <a:prstClr val="black"/>
                </a:solidFill>
              </a:rPr>
              <a:t> 캐비닛에 설치 가능</a:t>
            </a:r>
          </a:p>
        </p:txBody>
      </p:sp>
      <p:sp>
        <p:nvSpPr>
          <p:cNvPr id="11" name="직사각형 10"/>
          <p:cNvSpPr/>
          <p:nvPr/>
        </p:nvSpPr>
        <p:spPr>
          <a:xfrm flipV="1">
            <a:off x="295480" y="828073"/>
            <a:ext cx="6312088" cy="622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295480" y="918342"/>
            <a:ext cx="2447720" cy="339449"/>
          </a:xfrm>
          <a:prstGeom prst="rect">
            <a:avLst/>
          </a:prstGeom>
        </p:spPr>
        <p:txBody>
          <a:bodyPr vert="horz" lIns="82953" tIns="41476" rIns="82953" bIns="41476" rtlCol="0" anchor="t">
            <a:noAutofit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>
                <a:latin typeface="+mj-ea"/>
              </a:rPr>
              <a:t>PSS-408</a:t>
            </a:r>
            <a:endParaRPr lang="ko-KR" altLang="en-US" sz="2000" b="1" dirty="0">
              <a:latin typeface="+mj-ea"/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430479" y="3522173"/>
            <a:ext cx="144075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FEATURE</a:t>
            </a:r>
            <a:endParaRPr lang="ko-KR" altLang="en-US" sz="1542" b="1" i="1" dirty="0"/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296521" y="1218231"/>
            <a:ext cx="3831203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ko-KR" sz="1300" b="1" i="1" dirty="0">
                <a:solidFill>
                  <a:schemeClr val="bg1">
                    <a:lumMod val="65000"/>
                  </a:schemeClr>
                </a:solidFill>
              </a:rPr>
              <a:t>24port 250W USB Multi-Fuction Charger</a:t>
            </a:r>
            <a:endParaRPr lang="ko-KR" altLang="en-US" sz="1300" b="1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95480" y="470583"/>
            <a:ext cx="6312088" cy="357490"/>
          </a:xfrm>
          <a:prstGeom prst="rect">
            <a:avLst/>
          </a:prstGeom>
          <a:solidFill>
            <a:srgbClr val="0D1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29" name="직사각형 28"/>
          <p:cNvSpPr/>
          <p:nvPr/>
        </p:nvSpPr>
        <p:spPr>
          <a:xfrm>
            <a:off x="308042" y="478489"/>
            <a:ext cx="132613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USB CHARGER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31" name="제목 1"/>
          <p:cNvSpPr txBox="1">
            <a:spLocks/>
          </p:cNvSpPr>
          <p:nvPr/>
        </p:nvSpPr>
        <p:spPr>
          <a:xfrm>
            <a:off x="430479" y="5037379"/>
            <a:ext cx="184796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SPECIFICATION</a:t>
            </a:r>
            <a:endParaRPr lang="ko-KR" altLang="en-US" sz="1542" b="1" i="1" dirty="0"/>
          </a:p>
        </p:txBody>
      </p:sp>
      <p:sp>
        <p:nvSpPr>
          <p:cNvPr id="6" name="직사각형 5"/>
          <p:cNvSpPr/>
          <p:nvPr/>
        </p:nvSpPr>
        <p:spPr>
          <a:xfrm>
            <a:off x="1" y="9195977"/>
            <a:ext cx="6857999" cy="53606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477638"/>
              </p:ext>
            </p:extLst>
          </p:nvPr>
        </p:nvGraphicFramePr>
        <p:xfrm>
          <a:off x="517400" y="5346369"/>
          <a:ext cx="5868248" cy="36254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90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77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23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항목</a:t>
                      </a: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세부내용</a:t>
                      </a:r>
                    </a:p>
                  </a:txBody>
                  <a:tcPr marL="82953" marR="82953" marT="41476" marB="4147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 dirty="0">
                          <a:effectLst/>
                          <a:latin typeface="+mn-ea"/>
                          <a:ea typeface="+mn-ea"/>
                        </a:rPr>
                        <a:t>품명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>
                          <a:effectLst/>
                          <a:latin typeface="+mn-ea"/>
                          <a:ea typeface="+mn-ea"/>
                        </a:rPr>
                        <a:t>24Port USB Multi-Fuction Charger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입력 전압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>
                          <a:effectLst/>
                          <a:latin typeface="+mn-ea"/>
                          <a:ea typeface="+mn-ea"/>
                        </a:rPr>
                        <a:t>AC 100~240V / 50~60Hz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63744093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출력 전압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>
                          <a:effectLst/>
                          <a:latin typeface="+mn-ea"/>
                          <a:ea typeface="+mn-ea"/>
                        </a:rPr>
                        <a:t>DC 5V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133895839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출력 전류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>
                          <a:effectLst/>
                          <a:latin typeface="+mn-ea"/>
                          <a:ea typeface="+mn-ea"/>
                        </a:rPr>
                        <a:t>1000mA (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채널별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4113819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대기 전력 소비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>
                          <a:effectLst/>
                          <a:latin typeface="+mn-ea"/>
                          <a:ea typeface="+mn-ea"/>
                        </a:rPr>
                        <a:t>5W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2879053144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최대 소비 전력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>
                          <a:effectLst/>
                          <a:latin typeface="+mn-ea"/>
                          <a:ea typeface="+mn-ea"/>
                        </a:rPr>
                        <a:t>250W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2393781278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채널 수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24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채널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927654287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충전 포트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>
                          <a:effectLst/>
                          <a:latin typeface="+mn-ea"/>
                          <a:ea typeface="+mn-ea"/>
                        </a:rPr>
                        <a:t>USB 2.0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3305754371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동시 충전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최대 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24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개 마이크 유닛 동시 충전 가능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2838410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충전 시간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5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시간 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(2500mAh 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기준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69885839"/>
                  </a:ext>
                </a:extLst>
              </a:tr>
              <a:tr h="37368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보호 기능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쇼트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단락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보호 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자동 전원 차단 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자동 복구 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과전류 보호 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저전압 보호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디스플레이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2.6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인치 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LCD 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디스플레이 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/ </a:t>
                      </a: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실시간 전압 상태 표시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외관 소재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아노다이징 알루미늄 합금 패널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동작 온도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>
                          <a:effectLst/>
                          <a:latin typeface="+mn-ea"/>
                          <a:ea typeface="+mn-ea"/>
                        </a:rPr>
                        <a:t>-20°C ~ 40°C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무게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약 </a:t>
                      </a:r>
                      <a:r>
                        <a:rPr lang="en-US" altLang="ko-KR" sz="1100">
                          <a:effectLst/>
                          <a:latin typeface="+mn-ea"/>
                          <a:ea typeface="+mn-ea"/>
                        </a:rPr>
                        <a:t>2.6</a:t>
                      </a:r>
                      <a:r>
                        <a:rPr lang="en-US" sz="1100">
                          <a:effectLst/>
                          <a:latin typeface="+mn-ea"/>
                          <a:ea typeface="+mn-ea"/>
                        </a:rPr>
                        <a:t>kg</a:t>
                      </a:r>
                    </a:p>
                  </a:txBody>
                  <a:tcPr marL="28575" marR="2857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제품 크기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100">
                          <a:effectLst/>
                          <a:latin typeface="+mn-ea"/>
                          <a:ea typeface="+mn-ea"/>
                        </a:rPr>
                        <a:t>485 × 210 × 43mm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6843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100">
                          <a:effectLst/>
                          <a:latin typeface="+mn-ea"/>
                          <a:ea typeface="+mn-ea"/>
                        </a:rPr>
                        <a:t>설치 방식</a:t>
                      </a:r>
                    </a:p>
                  </a:txBody>
                  <a:tcPr marL="28575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altLang="ko-KR" sz="1100" dirty="0">
                          <a:effectLst/>
                          <a:latin typeface="+mn-ea"/>
                          <a:ea typeface="+mn-ea"/>
                        </a:rPr>
                        <a:t>EIA </a:t>
                      </a:r>
                      <a:r>
                        <a:rPr lang="ko-KR" altLang="en-US" sz="1100" dirty="0">
                          <a:effectLst/>
                          <a:latin typeface="+mn-ea"/>
                          <a:ea typeface="+mn-ea"/>
                        </a:rPr>
                        <a:t>표준 </a:t>
                      </a:r>
                      <a:r>
                        <a:rPr lang="en-US" altLang="ko-KR" sz="1100" dirty="0">
                          <a:effectLst/>
                          <a:latin typeface="+mn-ea"/>
                          <a:ea typeface="+mn-ea"/>
                        </a:rPr>
                        <a:t>1U </a:t>
                      </a:r>
                      <a:r>
                        <a:rPr lang="ko-KR" altLang="en-US" sz="1100" dirty="0" err="1">
                          <a:effectLst/>
                          <a:latin typeface="+mn-ea"/>
                          <a:ea typeface="+mn-ea"/>
                        </a:rPr>
                        <a:t>랙</a:t>
                      </a:r>
                      <a:r>
                        <a:rPr lang="ko-KR" altLang="en-US" sz="1100" dirty="0">
                          <a:effectLst/>
                          <a:latin typeface="+mn-ea"/>
                          <a:ea typeface="+mn-ea"/>
                        </a:rPr>
                        <a:t> 마운트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864" y="9173970"/>
            <a:ext cx="646598" cy="53602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43" y="1104858"/>
            <a:ext cx="1244803" cy="2287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9B6B14-23F2-C7BA-76B8-B0031D8A8B71}"/>
              </a:ext>
            </a:extLst>
          </p:cNvPr>
          <p:cNvSpPr txBox="1"/>
          <p:nvPr/>
        </p:nvSpPr>
        <p:spPr>
          <a:xfrm>
            <a:off x="3400243" y="9302206"/>
            <a:ext cx="2331683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900"/>
              </a:lnSpc>
            </a:pPr>
            <a:r>
              <a:rPr lang="en-US" altLang="ko-KR" sz="1050" b="1" dirty="0">
                <a:solidFill>
                  <a:schemeClr val="bg1"/>
                </a:solidFill>
                <a:latin typeface="+mj-lt"/>
              </a:rPr>
              <a:t>www.voatek.com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e-mail : voatek@naver.com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Tel : 031-8011-0388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897EB54-040B-D3F4-455C-992C4B060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3949" y="2182035"/>
            <a:ext cx="3870101" cy="110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81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904</TotalTime>
  <Words>179</Words>
  <Application>Microsoft Office PowerPoint</Application>
  <PresentationFormat>A4 용지(210x297mm)</PresentationFormat>
  <Paragraphs>48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ella Shin</dc:creator>
  <cp:lastModifiedBy>민경 신</cp:lastModifiedBy>
  <cp:revision>142</cp:revision>
  <cp:lastPrinted>2020-11-13T07:15:08Z</cp:lastPrinted>
  <dcterms:created xsi:type="dcterms:W3CDTF">2020-09-29T01:50:16Z</dcterms:created>
  <dcterms:modified xsi:type="dcterms:W3CDTF">2026-05-22T03:11:02Z</dcterms:modified>
</cp:coreProperties>
</file>