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188" y="1744559"/>
            <a:ext cx="3193844" cy="194721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4027500"/>
            <a:ext cx="572936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/>
              <a:t>8</a:t>
            </a:r>
            <a:r>
              <a:rPr lang="ko-KR" altLang="en-US" sz="1100"/>
              <a:t>인치 다이내믹 밸런스 우퍼로 특수하게 튜닝된 하향식 포트 및 온포인트 스피커 지오메트리를 통해 영화</a:t>
            </a:r>
            <a:r>
              <a:rPr lang="en-US" altLang="ko-KR" sz="1100" dirty="0"/>
              <a:t>, </a:t>
            </a:r>
            <a:r>
              <a:rPr lang="ko-KR" altLang="en-US" sz="1100"/>
              <a:t>게임 및 음악 체험에 박차를 가하는 정확한 베이스를 제공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왜곡을 제한하고 저주파에서도 풍부하고 깊은 사운드로 균형 잡히고 짜릿한 음악 환경을 제공하는 스마트 압축 회로 특징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/>
              <a:t>TSI, RM </a:t>
            </a:r>
            <a:r>
              <a:rPr lang="ko-KR" altLang="en-US" sz="1100"/>
              <a:t>및 </a:t>
            </a:r>
            <a:r>
              <a:rPr lang="en-US" altLang="ko-KR" sz="1100" dirty="0"/>
              <a:t>R/T/M </a:t>
            </a:r>
            <a:r>
              <a:rPr lang="ko-KR" altLang="en-US" sz="1100"/>
              <a:t>시리즈의 다른 </a:t>
            </a:r>
            <a:r>
              <a:rPr lang="en-US" altLang="ko-KR" sz="1100" dirty="0"/>
              <a:t>Polk </a:t>
            </a:r>
            <a:r>
              <a:rPr lang="ko-KR" altLang="en-US" sz="1100"/>
              <a:t>스피커와 결합되어 있는 이 서브 훅은 수신기에 연결하여 기존 시스템과 완벽하게 호환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PSW111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16033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 Subwoofer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73316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Subwoofer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  <p:sp>
        <p:nvSpPr>
          <p:cNvPr id="16" name="제목 1"/>
          <p:cNvSpPr txBox="1">
            <a:spLocks/>
          </p:cNvSpPr>
          <p:nvPr/>
        </p:nvSpPr>
        <p:spPr>
          <a:xfrm>
            <a:off x="430481" y="5627848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759403"/>
              </p:ext>
            </p:extLst>
          </p:nvPr>
        </p:nvGraphicFramePr>
        <p:xfrm>
          <a:off x="610373" y="5919791"/>
          <a:ext cx="5868248" cy="29762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3848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96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38Hz-250Hz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8967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Crossover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60 Hz-160Hz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8967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Enclosure Type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Downward firing slot port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5637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Complement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  8" (20.32 cm) d (Round) Dynamic Balance polymer composite cone - Subwoofer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8967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Peak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300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Watts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8967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Continuous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150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Watts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8967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WxHxD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27.94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9.21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30.81cm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8967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9.21kg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1633</TotalTime>
  <Words>121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161</cp:revision>
  <cp:lastPrinted>2020-11-13T07:15:08Z</cp:lastPrinted>
  <dcterms:created xsi:type="dcterms:W3CDTF">2020-09-29T01:50:16Z</dcterms:created>
  <dcterms:modified xsi:type="dcterms:W3CDTF">2021-02-15T07:10:09Z</dcterms:modified>
</cp:coreProperties>
</file>