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631224"/>
            <a:ext cx="5729369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/>
              <a:t>Polk</a:t>
            </a:r>
            <a:r>
              <a:rPr lang="ko-KR" altLang="en-US" sz="1100"/>
              <a:t>의 새로운 </a:t>
            </a:r>
            <a:r>
              <a:rPr lang="en-US" altLang="ko-KR" sz="1100" dirty="0"/>
              <a:t>Dynamic Balance </a:t>
            </a:r>
            <a:r>
              <a:rPr lang="ko-KR" altLang="en-US" sz="1100"/>
              <a:t>디자인 어쿠스틱 어레이로 영화</a:t>
            </a:r>
            <a:r>
              <a:rPr lang="en-US" altLang="ko-KR" sz="1100" dirty="0"/>
              <a:t>, TV </a:t>
            </a:r>
            <a:r>
              <a:rPr lang="ko-KR" altLang="en-US" sz="1100"/>
              <a:t>및 음악을 위한 풍부하고 깨끗한 </a:t>
            </a:r>
            <a:r>
              <a:rPr lang="ko-KR" altLang="en-US" sz="1100"/>
              <a:t>사운드 </a:t>
            </a:r>
            <a:r>
              <a:rPr lang="ko-KR" altLang="en-US" sz="1100" smtClean="0"/>
              <a:t>제공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5.x</a:t>
            </a:r>
            <a:r>
              <a:rPr lang="en-US" altLang="ko-KR" sz="1100" dirty="0"/>
              <a:t>, 7.x </a:t>
            </a:r>
            <a:r>
              <a:rPr lang="ko-KR" altLang="en-US" sz="1100"/>
              <a:t>또는 </a:t>
            </a:r>
            <a:r>
              <a:rPr lang="en-US" altLang="ko-KR" sz="1100" dirty="0"/>
              <a:t>9.x </a:t>
            </a:r>
            <a:r>
              <a:rPr lang="ko-KR" altLang="en-US" sz="1100"/>
              <a:t>홈 시어터 구성에서 리어 또는 사이드 </a:t>
            </a:r>
            <a:r>
              <a:rPr lang="ko-KR" altLang="en-US" sz="1100"/>
              <a:t>스피커로 </a:t>
            </a:r>
            <a:r>
              <a:rPr lang="ko-KR" altLang="en-US" sz="1100" smtClean="0"/>
              <a:t>사용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1</a:t>
            </a:r>
            <a:r>
              <a:rPr lang="en-US" altLang="ko-KR" sz="1100" dirty="0"/>
              <a:t>" </a:t>
            </a:r>
            <a:r>
              <a:rPr lang="ko-KR" altLang="en-US" sz="1100"/>
              <a:t>고해상도 테릴렌 트위터로 최신 고해상도 오디오 파일을 완벽하게 복제하는 투명한 고주파 </a:t>
            </a:r>
            <a:r>
              <a:rPr lang="ko-KR" altLang="en-US" sz="1100"/>
              <a:t>응답 </a:t>
            </a:r>
            <a:r>
              <a:rPr lang="ko-KR" altLang="en-US" sz="1100" smtClean="0"/>
              <a:t>기능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4</a:t>
            </a:r>
            <a:r>
              <a:rPr lang="en-US" altLang="ko-KR" sz="1100" dirty="0"/>
              <a:t>" </a:t>
            </a:r>
            <a:r>
              <a:rPr lang="ko-KR" altLang="en-US" sz="1100"/>
              <a:t>낮은 변형 마이크로프로필렌 콘으로 깨끗하고 투명한 베이스</a:t>
            </a:r>
            <a:r>
              <a:rPr lang="en-US" altLang="ko-KR" sz="1100" dirty="0"/>
              <a:t>, </a:t>
            </a:r>
            <a:r>
              <a:rPr lang="ko-KR" altLang="en-US" sz="1100"/>
              <a:t>개선된 직선성 및 개선된 동적 중간 레인지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S10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1975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Audio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5577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Bookshelf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537736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98858"/>
              </p:ext>
            </p:extLst>
          </p:nvPr>
        </p:nvGraphicFramePr>
        <p:xfrm>
          <a:off x="610373" y="5669310"/>
          <a:ext cx="5868248" cy="32267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71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67Hz-40kHz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87dB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3548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1 x 1”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Terylene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 High-Res Dome Tweeter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54399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Driver LF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</a:t>
                      </a:r>
                      <a:r>
                        <a:rPr 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4”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Dynamic Balance Mica Reinforced</a:t>
                      </a:r>
                    </a:p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Polypropylene Drivers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Crossover Frequency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2.5 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WxHxD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13.72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21.34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15.88cm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95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2.72kg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65" y="1557677"/>
            <a:ext cx="1945175" cy="194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1675</TotalTime>
  <Words>135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167</cp:revision>
  <cp:lastPrinted>2020-11-13T07:15:08Z</cp:lastPrinted>
  <dcterms:created xsi:type="dcterms:W3CDTF">2020-09-29T01:50:16Z</dcterms:created>
  <dcterms:modified xsi:type="dcterms:W3CDTF">2021-02-15T07:52:32Z</dcterms:modified>
</cp:coreProperties>
</file>