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81" y="639149"/>
            <a:ext cx="3926522" cy="39265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AES 350W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1400W</a:t>
            </a:r>
            <a:r>
              <a:rPr lang="ko-KR" altLang="en-US" sz="1089">
                <a:solidFill>
                  <a:prstClr val="black"/>
                </a:solidFill>
              </a:rPr>
              <a:t>의 강력한 출력을 제공하며 원음 재생력이 탁월한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10″ </a:t>
            </a:r>
            <a:r>
              <a:rPr lang="ko-KR" altLang="en-US" sz="1089">
                <a:solidFill>
                  <a:prstClr val="black"/>
                </a:solidFill>
              </a:rPr>
              <a:t>사이즈로서 중형규모의 공연장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예배당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카페테리아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강연장에서 다목적으로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90°x50°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Coverage</a:t>
            </a:r>
            <a:r>
              <a:rPr lang="ko-KR" altLang="en-US" sz="1089">
                <a:solidFill>
                  <a:prstClr val="black"/>
                </a:solidFill>
              </a:rPr>
              <a:t>로 효율적인 </a:t>
            </a:r>
            <a:r>
              <a:rPr lang="en-US" altLang="ko-KR" sz="1089" dirty="0">
                <a:solidFill>
                  <a:prstClr val="black"/>
                </a:solidFill>
              </a:rPr>
              <a:t>Delay, Side fill</a:t>
            </a:r>
            <a:r>
              <a:rPr lang="ko-KR" altLang="en-US" sz="1089">
                <a:solidFill>
                  <a:prstClr val="black"/>
                </a:solidFill>
              </a:rPr>
              <a:t>용도의 서브 스피커로 사용하기에 적합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자작나무 </a:t>
            </a:r>
            <a:r>
              <a:rPr lang="ko-KR" altLang="en-US" sz="1089" dirty="0" err="1">
                <a:solidFill>
                  <a:prstClr val="black"/>
                </a:solidFill>
              </a:rPr>
              <a:t>엔클로져는</a:t>
            </a:r>
            <a:r>
              <a:rPr lang="ko-KR" altLang="en-US" sz="1089" dirty="0">
                <a:solidFill>
                  <a:prstClr val="black"/>
                </a:solidFill>
              </a:rPr>
              <a:t> 특수 페인트 코팅되어 견고하고 내구성이 강하게 설계됨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SH10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0331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18357"/>
              </p:ext>
            </p:extLst>
          </p:nvPr>
        </p:nvGraphicFramePr>
        <p:xfrm>
          <a:off x="481428" y="5311631"/>
          <a:ext cx="5868248" cy="35844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95dB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350W AES, 1400W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10"(200mm)/2.5"voice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1"(25mm)/1.75"voice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122dB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128dB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310 x 300 x 490mm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163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96</cp:revision>
  <cp:lastPrinted>2020-11-13T07:15:08Z</cp:lastPrinted>
  <dcterms:created xsi:type="dcterms:W3CDTF">2020-09-29T01:50:16Z</dcterms:created>
  <dcterms:modified xsi:type="dcterms:W3CDTF">2023-11-14T05:08:07Z</dcterms:modified>
</cp:coreProperties>
</file>