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441" y="478489"/>
            <a:ext cx="4347197" cy="4347197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481426" y="3574275"/>
            <a:ext cx="5949036" cy="1182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en-US" altLang="ko-KR" sz="1089" dirty="0">
                <a:solidFill>
                  <a:prstClr val="black"/>
                </a:solidFill>
              </a:rPr>
              <a:t>AES 450W </a:t>
            </a:r>
            <a:r>
              <a:rPr lang="ko-KR" altLang="en-US" sz="1089">
                <a:solidFill>
                  <a:prstClr val="black"/>
                </a:solidFill>
              </a:rPr>
              <a:t>최대 </a:t>
            </a:r>
            <a:r>
              <a:rPr lang="en-US" altLang="ko-KR" sz="1089" dirty="0">
                <a:solidFill>
                  <a:prstClr val="black"/>
                </a:solidFill>
              </a:rPr>
              <a:t>1800W</a:t>
            </a:r>
            <a:r>
              <a:rPr lang="ko-KR" altLang="en-US" sz="1089">
                <a:solidFill>
                  <a:prstClr val="black"/>
                </a:solidFill>
              </a:rPr>
              <a:t>의 강력한 출력의 원음 재생력이 탁월한 다목적용 라우드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12" </a:t>
            </a:r>
            <a:r>
              <a:rPr lang="ko-KR" altLang="en-US" sz="1089">
                <a:solidFill>
                  <a:prstClr val="black"/>
                </a:solidFill>
              </a:rPr>
              <a:t>중형 사이즈로 고정형 설치 장소인 교회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강당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클럽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공연장과 중규모 이상의 메인스피커로 높은 음압을 요구하는 곳의 메인스피커로 사용하기 적합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80°x50°</a:t>
            </a:r>
            <a:r>
              <a:rPr lang="ko-KR" altLang="en-US" sz="1089">
                <a:solidFill>
                  <a:prstClr val="black"/>
                </a:solidFill>
              </a:rPr>
              <a:t>의 </a:t>
            </a:r>
            <a:r>
              <a:rPr lang="en-US" altLang="ko-KR" sz="1089" dirty="0">
                <a:solidFill>
                  <a:prstClr val="black"/>
                </a:solidFill>
              </a:rPr>
              <a:t>Coverage</a:t>
            </a:r>
            <a:r>
              <a:rPr lang="ko-KR" altLang="en-US" sz="1089">
                <a:solidFill>
                  <a:prstClr val="black"/>
                </a:solidFill>
              </a:rPr>
              <a:t>로 사운드의 직진성과 명료도가 높음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자작나무 </a:t>
            </a:r>
            <a:r>
              <a:rPr lang="ko-KR" altLang="en-US" sz="1089" dirty="0" err="1">
                <a:solidFill>
                  <a:prstClr val="black"/>
                </a:solidFill>
              </a:rPr>
              <a:t>엔클로져는</a:t>
            </a:r>
            <a:r>
              <a:rPr lang="ko-KR" altLang="en-US" sz="1089" dirty="0">
                <a:solidFill>
                  <a:prstClr val="black"/>
                </a:solidFill>
              </a:rPr>
              <a:t> 특수 페인트 코팅되어 견고하고 내구성이 강하게 설계됨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SH12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3905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Full Range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6841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Full Range Speaker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790881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994050"/>
              </p:ext>
            </p:extLst>
          </p:nvPr>
        </p:nvGraphicFramePr>
        <p:xfrm>
          <a:off x="481428" y="5069377"/>
          <a:ext cx="5868248" cy="272585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2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Frequency response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45Hz-20KHz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Sensitivity(1W@1m)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99dB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Nominal Impedance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8Ω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Rated Power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450W AES, 1800W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12"(300mm)/3"voice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69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HF Driver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1"(25mm)/1.75"voice coil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Coverage (H x V)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80° x 50°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709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Maximum SPL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124dB continuous, </a:t>
                      </a:r>
                      <a:b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130dB peak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Connectors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 x 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Speakon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NL4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378 x 365 x 600mm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889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21kg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1026" name="Picture 2" descr="http://www.at-proaudio.com/Public/Uploads/image/20201117/5fb3383c9ac4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8982" y="7566029"/>
            <a:ext cx="3171153" cy="190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802</TotalTime>
  <Words>169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100</cp:revision>
  <cp:lastPrinted>2021-08-20T06:29:34Z</cp:lastPrinted>
  <dcterms:created xsi:type="dcterms:W3CDTF">2020-09-29T01:50:16Z</dcterms:created>
  <dcterms:modified xsi:type="dcterms:W3CDTF">2023-11-14T05:08:27Z</dcterms:modified>
</cp:coreProperties>
</file>