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952" y="197288"/>
            <a:ext cx="4894096" cy="489409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79030"/>
            <a:ext cx="5949036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AES 500W </a:t>
            </a:r>
            <a:r>
              <a:rPr lang="ko-KR" altLang="en-US" sz="1089" dirty="0">
                <a:solidFill>
                  <a:prstClr val="black"/>
                </a:solidFill>
              </a:rPr>
              <a:t>최대 </a:t>
            </a:r>
            <a:r>
              <a:rPr lang="en-US" altLang="ko-KR" sz="1089" dirty="0">
                <a:solidFill>
                  <a:prstClr val="black"/>
                </a:solidFill>
              </a:rPr>
              <a:t>2000W</a:t>
            </a:r>
            <a:r>
              <a:rPr lang="ko-KR" altLang="en-US" sz="1089" dirty="0">
                <a:solidFill>
                  <a:prstClr val="black"/>
                </a:solidFill>
              </a:rPr>
              <a:t>의 강력한 출력의 원음 </a:t>
            </a:r>
            <a:r>
              <a:rPr lang="ko-KR" altLang="en-US" sz="1089" dirty="0" err="1">
                <a:solidFill>
                  <a:prstClr val="black"/>
                </a:solidFill>
              </a:rPr>
              <a:t>재생력이</a:t>
            </a:r>
            <a:r>
              <a:rPr lang="ko-KR" altLang="en-US" sz="1089" dirty="0">
                <a:solidFill>
                  <a:prstClr val="black"/>
                </a:solidFill>
              </a:rPr>
              <a:t> 탁월한 다목적용 </a:t>
            </a:r>
            <a:r>
              <a:rPr lang="ko-KR" altLang="en-US" sz="1089" dirty="0" err="1">
                <a:solidFill>
                  <a:prstClr val="black"/>
                </a:solidFill>
              </a:rPr>
              <a:t>라우드</a:t>
            </a:r>
            <a:r>
              <a:rPr lang="ko-KR" altLang="en-US" sz="1089" dirty="0">
                <a:solidFill>
                  <a:prstClr val="black"/>
                </a:solidFill>
              </a:rPr>
              <a:t> 스피커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15" </a:t>
            </a:r>
            <a:r>
              <a:rPr lang="ko-KR" altLang="en-US" sz="1089" dirty="0">
                <a:solidFill>
                  <a:prstClr val="black"/>
                </a:solidFill>
              </a:rPr>
              <a:t>중형 사이즈로 고정형 설치 장소인 교회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강당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클럽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 dirty="0">
                <a:solidFill>
                  <a:prstClr val="black"/>
                </a:solidFill>
              </a:rPr>
              <a:t>공연장과 중규모 이상의 </a:t>
            </a:r>
            <a:r>
              <a:rPr lang="ko-KR" altLang="en-US" sz="1089" dirty="0" err="1">
                <a:solidFill>
                  <a:prstClr val="black"/>
                </a:solidFill>
              </a:rPr>
              <a:t>메인스피커로</a:t>
            </a:r>
            <a:r>
              <a:rPr lang="ko-KR" altLang="en-US" sz="1089" dirty="0">
                <a:solidFill>
                  <a:prstClr val="black"/>
                </a:solidFill>
              </a:rPr>
              <a:t> 높은 </a:t>
            </a:r>
            <a:r>
              <a:rPr lang="ko-KR" altLang="en-US" sz="1089" dirty="0" err="1">
                <a:solidFill>
                  <a:prstClr val="black"/>
                </a:solidFill>
              </a:rPr>
              <a:t>음압을</a:t>
            </a:r>
            <a:r>
              <a:rPr lang="ko-KR" altLang="en-US" sz="1089" dirty="0">
                <a:solidFill>
                  <a:prstClr val="black"/>
                </a:solidFill>
              </a:rPr>
              <a:t> 요구하는 곳의 </a:t>
            </a:r>
            <a:r>
              <a:rPr lang="ko-KR" altLang="en-US" sz="1089" dirty="0" err="1">
                <a:solidFill>
                  <a:prstClr val="black"/>
                </a:solidFill>
              </a:rPr>
              <a:t>메인스피커로</a:t>
            </a:r>
            <a:r>
              <a:rPr lang="ko-KR" altLang="en-US" sz="1089" dirty="0">
                <a:solidFill>
                  <a:prstClr val="black"/>
                </a:solidFill>
              </a:rPr>
              <a:t> 사용하기 적합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80°x50°</a:t>
            </a:r>
            <a:r>
              <a:rPr lang="ko-KR" altLang="en-US" sz="1089" dirty="0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Coverage</a:t>
            </a:r>
            <a:r>
              <a:rPr lang="ko-KR" altLang="en-US" sz="1089" dirty="0">
                <a:solidFill>
                  <a:prstClr val="black"/>
                </a:solidFill>
              </a:rPr>
              <a:t>로 사운드의 직진성과 명료도가 높음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자작나무 </a:t>
            </a:r>
            <a:r>
              <a:rPr lang="ko-KR" altLang="en-US" sz="1089" dirty="0" err="1">
                <a:solidFill>
                  <a:prstClr val="black"/>
                </a:solidFill>
              </a:rPr>
              <a:t>엔클로져는</a:t>
            </a:r>
            <a:r>
              <a:rPr lang="ko-KR" altLang="en-US" sz="1089" dirty="0">
                <a:solidFill>
                  <a:prstClr val="black"/>
                </a:solidFill>
              </a:rPr>
              <a:t> 특수 페인트 코팅되어 견고하고 내구성이 강하게 설계됨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SH15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4381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Full Range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417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Full Range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55011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</a:p>
          <a:p>
            <a:pPr algn="r"/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78341"/>
              </p:ext>
            </p:extLst>
          </p:nvPr>
        </p:nvGraphicFramePr>
        <p:xfrm>
          <a:off x="481428" y="5133507"/>
          <a:ext cx="5868248" cy="24683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9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40Hz-20KHz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Sensitivity(1W@1m)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100dB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Nominal Impedance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8Ω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Rated Power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500W AES, 2000W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15"(385mm)/3"voice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HF Driver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 x 1.5"(38mm)/1.75"voice coil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Coverage (H x V)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80° x 50°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Maximum SPL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126dB continuous, 132dB peak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Connectors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 x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Speakon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NL4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450 x 435 x 715mm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21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35kg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  <p:pic>
        <p:nvPicPr>
          <p:cNvPr id="1026" name="Picture 2" descr="http://www.at-proaudio.com/Public/Uploads/image/20201117/5fb3385705e7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657" y="7422079"/>
            <a:ext cx="3237371" cy="1942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167</Words>
  <Application>Microsoft Office PowerPoint</Application>
  <PresentationFormat>A4 용지(210x297mm)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user</cp:lastModifiedBy>
  <cp:revision>99</cp:revision>
  <cp:lastPrinted>2020-11-13T07:15:08Z</cp:lastPrinted>
  <dcterms:created xsi:type="dcterms:W3CDTF">2020-09-29T01:50:16Z</dcterms:created>
  <dcterms:modified xsi:type="dcterms:W3CDTF">2023-11-14T05:24:03Z</dcterms:modified>
</cp:coreProperties>
</file>