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52" y="197288"/>
            <a:ext cx="4894096" cy="48940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757155"/>
            <a:ext cx="5949036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AES 800W </a:t>
            </a:r>
            <a:r>
              <a:rPr lang="ko-KR" altLang="en-US" sz="1089">
                <a:solidFill>
                  <a:prstClr val="black"/>
                </a:solidFill>
              </a:rPr>
              <a:t>최대 </a:t>
            </a:r>
            <a:r>
              <a:rPr lang="en-US" altLang="ko-KR" sz="1089" dirty="0">
                <a:solidFill>
                  <a:prstClr val="black"/>
                </a:solidFill>
              </a:rPr>
              <a:t>3200W</a:t>
            </a:r>
            <a:r>
              <a:rPr lang="ko-KR" altLang="en-US" sz="1089">
                <a:solidFill>
                  <a:prstClr val="black"/>
                </a:solidFill>
              </a:rPr>
              <a:t>의 강력한 출력의 원음 재생력이 탁월한 다목적용 라우드 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15" </a:t>
            </a:r>
            <a:r>
              <a:rPr lang="ko-KR" altLang="en-US" sz="1089">
                <a:solidFill>
                  <a:prstClr val="black"/>
                </a:solidFill>
              </a:rPr>
              <a:t>중형 사이즈로 고정형 설치 장소인 교회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강당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클럽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공연장과 중규모 이상의 메인스피커로 높은 음압을 요구하는 곳의 메인스피커로 사용하기 적합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80°x50°</a:t>
            </a:r>
            <a:r>
              <a:rPr lang="ko-KR" altLang="en-US" sz="1089">
                <a:solidFill>
                  <a:prstClr val="black"/>
                </a:solidFill>
              </a:rPr>
              <a:t>의 </a:t>
            </a:r>
            <a:r>
              <a:rPr lang="en-US" altLang="ko-KR" sz="1089" dirty="0">
                <a:solidFill>
                  <a:prstClr val="black"/>
                </a:solidFill>
              </a:rPr>
              <a:t>Coverage</a:t>
            </a:r>
            <a:r>
              <a:rPr lang="ko-KR" altLang="en-US" sz="1089">
                <a:solidFill>
                  <a:prstClr val="black"/>
                </a:solidFill>
              </a:rPr>
              <a:t>로 사운드의 직진성과 명료도가 높음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자작나무 </a:t>
            </a:r>
            <a:r>
              <a:rPr lang="ko-KR" altLang="en-US" sz="1089" dirty="0" err="1">
                <a:solidFill>
                  <a:prstClr val="black"/>
                </a:solidFill>
              </a:rPr>
              <a:t>엔클로져는</a:t>
            </a:r>
            <a:r>
              <a:rPr lang="ko-KR" altLang="en-US" sz="1089" dirty="0">
                <a:solidFill>
                  <a:prstClr val="black"/>
                </a:solidFill>
              </a:rPr>
              <a:t> 특수 페인트 코팅되어 견고하고 내구성이 강하게 설계됨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SH15UP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193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Full Range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841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Full Range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03313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953766"/>
              </p:ext>
            </p:extLst>
          </p:nvPr>
        </p:nvGraphicFramePr>
        <p:xfrm>
          <a:off x="481428" y="5311631"/>
          <a:ext cx="5868248" cy="35844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4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35Hz-20KHz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Sensitivity(1W@1m)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102dB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8Ω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8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800W AES, 3200W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15"(385mm)/4"voice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8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1.5"(38mm)/ 3"voice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Coverage (H x V)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80° x 50°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Maximum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129dB continuous, </a:t>
                      </a:r>
                      <a:b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137dB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NL4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54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450 x 435 x 715mm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54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42kg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</TotalTime>
  <Words>168</Words>
  <Application>Microsoft Office PowerPoint</Application>
  <PresentationFormat>A4 용지(210x297mm)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99</cp:revision>
  <cp:lastPrinted>2020-11-13T07:15:08Z</cp:lastPrinted>
  <dcterms:created xsi:type="dcterms:W3CDTF">2020-09-29T01:50:16Z</dcterms:created>
  <dcterms:modified xsi:type="dcterms:W3CDTF">2023-11-14T05:25:30Z</dcterms:modified>
</cp:coreProperties>
</file>