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382" y="801654"/>
            <a:ext cx="3480139" cy="348013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19655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AES 250W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1000W</a:t>
            </a:r>
            <a:r>
              <a:rPr lang="ko-KR" altLang="en-US" sz="1089">
                <a:solidFill>
                  <a:prstClr val="black"/>
                </a:solidFill>
              </a:rPr>
              <a:t>의 작지만 강력한 출력을 제공하며 원음 재생력이 탁월한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8″ </a:t>
            </a:r>
            <a:r>
              <a:rPr lang="ko-KR" altLang="en-US" sz="1089">
                <a:solidFill>
                  <a:prstClr val="black"/>
                </a:solidFill>
              </a:rPr>
              <a:t>사이즈로 중소형 공간에서 </a:t>
            </a:r>
            <a:r>
              <a:rPr lang="en-US" altLang="ko-KR" sz="1089" dirty="0">
                <a:solidFill>
                  <a:prstClr val="black"/>
                </a:solidFill>
              </a:rPr>
              <a:t>BGM, Speech</a:t>
            </a:r>
            <a:r>
              <a:rPr lang="ko-KR" altLang="en-US" sz="1089">
                <a:solidFill>
                  <a:prstClr val="black"/>
                </a:solidFill>
              </a:rPr>
              <a:t>를 위한 다목적 스피커로 공연장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예배당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카페테리아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강연장에서 다목적으로 사용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90°x50°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Coverage</a:t>
            </a:r>
            <a:r>
              <a:rPr lang="ko-KR" altLang="en-US" sz="1089">
                <a:solidFill>
                  <a:prstClr val="black"/>
                </a:solidFill>
              </a:rPr>
              <a:t>로 효율적인 </a:t>
            </a:r>
            <a:r>
              <a:rPr lang="en-US" altLang="ko-KR" sz="1089" dirty="0">
                <a:solidFill>
                  <a:prstClr val="black"/>
                </a:solidFill>
              </a:rPr>
              <a:t>Delay, Side fill</a:t>
            </a:r>
            <a:r>
              <a:rPr lang="ko-KR" altLang="en-US" sz="1089">
                <a:solidFill>
                  <a:prstClr val="black"/>
                </a:solidFill>
              </a:rPr>
              <a:t>용도의 서브 스피커로 사용하기에 적합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자작나무 </a:t>
            </a:r>
            <a:r>
              <a:rPr lang="ko-KR" altLang="en-US" sz="1089" dirty="0" err="1">
                <a:solidFill>
                  <a:prstClr val="black"/>
                </a:solidFill>
              </a:rPr>
              <a:t>엔클로져는</a:t>
            </a:r>
            <a:r>
              <a:rPr lang="ko-KR" altLang="en-US" sz="1089" dirty="0">
                <a:solidFill>
                  <a:prstClr val="black"/>
                </a:solidFill>
              </a:rPr>
              <a:t> 특수 페인트 코팅되어 견고하고 내구성이 </a:t>
            </a:r>
            <a:r>
              <a:rPr lang="ko-KR" altLang="en-US" sz="1089">
                <a:solidFill>
                  <a:prstClr val="black"/>
                </a:solidFill>
              </a:rPr>
              <a:t>강하게 설계됨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SH8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2844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7956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61070"/>
              </p:ext>
            </p:extLst>
          </p:nvPr>
        </p:nvGraphicFramePr>
        <p:xfrm>
          <a:off x="481428" y="5074132"/>
          <a:ext cx="5868248" cy="26106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0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55Hz-19KHz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95dB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250W AES, 1000W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8"(200mm)/2"voice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1"(25mm)/1"voice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90° x 50°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118dB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124dB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251 x 243 x 432mm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48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1026" name="Picture 2" descr="http://www.at-proaudio.com/Public/Uploads/image/20201117/5fb337f4b320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440" y="7350792"/>
            <a:ext cx="3633171" cy="217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172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96</cp:revision>
  <cp:lastPrinted>2020-11-13T07:15:08Z</cp:lastPrinted>
  <dcterms:created xsi:type="dcterms:W3CDTF">2020-09-29T01:50:16Z</dcterms:created>
  <dcterms:modified xsi:type="dcterms:W3CDTF">2023-11-14T05:07:18Z</dcterms:modified>
</cp:coreProperties>
</file>