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그림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678" y="1127960"/>
            <a:ext cx="2873330" cy="287333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792777"/>
            <a:ext cx="5949036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4 </a:t>
            </a:r>
            <a:r>
              <a:rPr lang="ko-KR" altLang="en-US" sz="1089">
                <a:solidFill>
                  <a:prstClr val="black"/>
                </a:solidFill>
              </a:rPr>
              <a:t>개의 </a:t>
            </a:r>
            <a:r>
              <a:rPr lang="en-US" altLang="ko-KR" sz="1089" dirty="0">
                <a:solidFill>
                  <a:prstClr val="black"/>
                </a:solidFill>
              </a:rPr>
              <a:t>1"</a:t>
            </a:r>
            <a:r>
              <a:rPr lang="ko-KR" altLang="en-US" sz="1089">
                <a:solidFill>
                  <a:prstClr val="black"/>
                </a:solidFill>
              </a:rPr>
              <a:t>트위터와 </a:t>
            </a:r>
            <a:r>
              <a:rPr lang="en-US" altLang="ko-KR" sz="1089" dirty="0">
                <a:solidFill>
                  <a:prstClr val="black"/>
                </a:solidFill>
              </a:rPr>
              <a:t>25mm </a:t>
            </a:r>
            <a:r>
              <a:rPr lang="ko-KR" altLang="en-US" sz="1089">
                <a:solidFill>
                  <a:prstClr val="black"/>
                </a:solidFill>
              </a:rPr>
              <a:t>보이스 코일 혼 </a:t>
            </a:r>
            <a:r>
              <a:rPr lang="en-US" altLang="ko-KR" sz="1089" dirty="0">
                <a:solidFill>
                  <a:prstClr val="black"/>
                </a:solidFill>
              </a:rPr>
              <a:t>HF </a:t>
            </a:r>
            <a:r>
              <a:rPr lang="ko-KR" altLang="en-US" sz="1089">
                <a:solidFill>
                  <a:prstClr val="black"/>
                </a:solidFill>
              </a:rPr>
              <a:t>드라이버와 </a:t>
            </a:r>
            <a:r>
              <a:rPr lang="en-US" altLang="ko-KR" sz="1089" dirty="0">
                <a:solidFill>
                  <a:prstClr val="black"/>
                </a:solidFill>
              </a:rPr>
              <a:t>8 </a:t>
            </a:r>
            <a:r>
              <a:rPr lang="ko-KR" altLang="en-US" sz="1089">
                <a:solidFill>
                  <a:prstClr val="black"/>
                </a:solidFill>
              </a:rPr>
              <a:t>개의 </a:t>
            </a:r>
            <a:r>
              <a:rPr lang="en-US" altLang="ko-KR" sz="1089" dirty="0">
                <a:solidFill>
                  <a:prstClr val="black"/>
                </a:solidFill>
              </a:rPr>
              <a:t>4.5"</a:t>
            </a:r>
            <a:r>
              <a:rPr lang="ko-KR" altLang="en-US" sz="1089">
                <a:solidFill>
                  <a:prstClr val="black"/>
                </a:solidFill>
              </a:rPr>
              <a:t>중저역 주파수 드라이버로 구성된 </a:t>
            </a:r>
            <a:r>
              <a:rPr lang="en-US" altLang="ko-KR" sz="1089" dirty="0">
                <a:solidFill>
                  <a:prstClr val="black"/>
                </a:solidFill>
              </a:rPr>
              <a:t>Small Line Array Speaker </a:t>
            </a:r>
            <a:r>
              <a:rPr lang="ko-KR" altLang="en-US" sz="1089">
                <a:solidFill>
                  <a:prstClr val="black"/>
                </a:solidFill>
              </a:rPr>
              <a:t>시스템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70Hz-20KHz</a:t>
            </a:r>
            <a:r>
              <a:rPr lang="ko-KR" altLang="en-US" sz="1089">
                <a:solidFill>
                  <a:prstClr val="black"/>
                </a:solidFill>
              </a:rPr>
              <a:t>의 대역폭을 제공하고 </a:t>
            </a:r>
            <a:r>
              <a:rPr lang="ko-KR" altLang="en-US" sz="1089" dirty="0">
                <a:solidFill>
                  <a:prstClr val="black"/>
                </a:solidFill>
              </a:rPr>
              <a:t>높은 </a:t>
            </a:r>
            <a:r>
              <a:rPr lang="ko-KR" altLang="en-US" sz="1089">
                <a:solidFill>
                  <a:prstClr val="black"/>
                </a:solidFill>
              </a:rPr>
              <a:t>충실도의 사운드를 정확하게 재현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다목적실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강당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교회 등 중소형 공간의 </a:t>
            </a:r>
            <a:r>
              <a:rPr lang="ko-KR" altLang="en-US" sz="1089" err="1">
                <a:solidFill>
                  <a:prstClr val="black"/>
                </a:solidFill>
              </a:rPr>
              <a:t>메인스피커로</a:t>
            </a:r>
            <a:r>
              <a:rPr lang="ko-KR" altLang="en-US" sz="1089">
                <a:solidFill>
                  <a:prstClr val="black"/>
                </a:solidFill>
              </a:rPr>
              <a:t> 적합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SLA504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575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14821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Small Line Array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6688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58392"/>
              </p:ext>
            </p:extLst>
          </p:nvPr>
        </p:nvGraphicFramePr>
        <p:xfrm>
          <a:off x="481428" y="5145376"/>
          <a:ext cx="5868248" cy="37507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5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70Hz-20kHz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5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500W RMS, 2000W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5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96dB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123dB Continuous, 129dB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5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ohms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5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80° x 80°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5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x 4.5"(115mm) / 1" voice coil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5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 x 1"(25mm) / 1" voice coil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5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59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368 x 178 x 544mm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59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13kg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822</TotalTime>
  <Words>151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110</cp:revision>
  <cp:lastPrinted>2020-11-13T07:15:08Z</cp:lastPrinted>
  <dcterms:created xsi:type="dcterms:W3CDTF">2020-09-29T01:50:16Z</dcterms:created>
  <dcterms:modified xsi:type="dcterms:W3CDTF">2023-11-14T05:26:01Z</dcterms:modified>
</cp:coreProperties>
</file>