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068" y="569062"/>
            <a:ext cx="4150549" cy="415054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풍부한 저음과 </a:t>
            </a:r>
            <a:r>
              <a:rPr lang="en-US" altLang="ko-KR" sz="1089" dirty="0">
                <a:solidFill>
                  <a:prstClr val="black"/>
                </a:solidFill>
              </a:rPr>
              <a:t>Powerful</a:t>
            </a:r>
            <a:r>
              <a:rPr lang="ko-KR" altLang="en-US" sz="1089">
                <a:solidFill>
                  <a:prstClr val="black"/>
                </a:solidFill>
              </a:rPr>
              <a:t>한 출력을 </a:t>
            </a:r>
            <a:r>
              <a:rPr lang="ko-KR" altLang="en-US" sz="1089">
                <a:solidFill>
                  <a:prstClr val="black"/>
                </a:solidFill>
              </a:rPr>
              <a:t>재생하는 </a:t>
            </a:r>
            <a:r>
              <a:rPr lang="en-US" altLang="ko-KR" sz="1089" dirty="0" smtClean="0">
                <a:solidFill>
                  <a:prstClr val="black"/>
                </a:solidFill>
              </a:rPr>
              <a:t>18” </a:t>
            </a:r>
            <a:r>
              <a:rPr lang="ko-KR" altLang="en-US" sz="1089">
                <a:solidFill>
                  <a:prstClr val="black"/>
                </a:solidFill>
              </a:rPr>
              <a:t>라인어레이와 조합이 </a:t>
            </a:r>
            <a:r>
              <a:rPr lang="ko-KR" altLang="en-US" sz="1089">
                <a:solidFill>
                  <a:prstClr val="black"/>
                </a:solidFill>
              </a:rPr>
              <a:t>가능한 </a:t>
            </a:r>
            <a:r>
              <a:rPr lang="ko-KR" altLang="en-US" sz="1089" smtClean="0">
                <a:solidFill>
                  <a:prstClr val="black"/>
                </a:solidFill>
              </a:rPr>
              <a:t>서브우퍼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35Hz-300Hz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 smtClean="0">
                <a:solidFill>
                  <a:prstClr val="black"/>
                </a:solidFill>
              </a:rPr>
              <a:t>3200W</a:t>
            </a:r>
            <a:r>
              <a:rPr lang="ko-KR" altLang="en-US" sz="1089">
                <a:solidFill>
                  <a:prstClr val="black"/>
                </a:solidFill>
              </a:rPr>
              <a:t>의 강력한 </a:t>
            </a:r>
            <a:r>
              <a:rPr lang="ko-KR" altLang="en-US" sz="1089">
                <a:solidFill>
                  <a:prstClr val="black"/>
                </a:solidFill>
              </a:rPr>
              <a:t>저음을 </a:t>
            </a:r>
            <a:r>
              <a:rPr lang="ko-KR" altLang="en-US" sz="1089" smtClean="0">
                <a:solidFill>
                  <a:prstClr val="black"/>
                </a:solidFill>
              </a:rPr>
              <a:t>재생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Flyable </a:t>
            </a:r>
            <a:r>
              <a:rPr lang="en-US" altLang="ko-KR" sz="1089" dirty="0">
                <a:solidFill>
                  <a:prstClr val="black"/>
                </a:solidFill>
              </a:rPr>
              <a:t>&amp; Stackable </a:t>
            </a:r>
            <a:r>
              <a:rPr lang="en-US" altLang="ko-KR" sz="1089" dirty="0" smtClean="0">
                <a:solidFill>
                  <a:prstClr val="black"/>
                </a:solidFill>
              </a:rPr>
              <a:t>18" </a:t>
            </a:r>
            <a:r>
              <a:rPr lang="ko-KR" altLang="en-US" sz="1089">
                <a:solidFill>
                  <a:prstClr val="black"/>
                </a:solidFill>
              </a:rPr>
              <a:t>서브우퍼로서 고출력 풀레인지 </a:t>
            </a:r>
            <a:r>
              <a:rPr lang="ko-KR" altLang="en-US" sz="1089">
                <a:solidFill>
                  <a:prstClr val="black"/>
                </a:solidFill>
              </a:rPr>
              <a:t>라인어레인 </a:t>
            </a:r>
            <a:r>
              <a:rPr lang="en-US" altLang="ko-KR" sz="1089" dirty="0" smtClean="0">
                <a:solidFill>
                  <a:prstClr val="black"/>
                </a:solidFill>
              </a:rPr>
              <a:t>STL208</a:t>
            </a:r>
            <a:r>
              <a:rPr lang="ko-KR" altLang="en-US" sz="1089" smtClean="0">
                <a:solidFill>
                  <a:prstClr val="black"/>
                </a:solidFill>
              </a:rPr>
              <a:t>과 </a:t>
            </a:r>
            <a:r>
              <a:rPr lang="ko-KR" altLang="en-US" sz="1089">
                <a:solidFill>
                  <a:prstClr val="black"/>
                </a:solidFill>
              </a:rPr>
              <a:t>조합하여 저음역대의 확장된 정교한 </a:t>
            </a:r>
            <a:r>
              <a:rPr lang="ko-KR" altLang="en-US" sz="1089">
                <a:solidFill>
                  <a:prstClr val="black"/>
                </a:solidFill>
              </a:rPr>
              <a:t>사운드를 </a:t>
            </a:r>
            <a:r>
              <a:rPr lang="ko-KR" altLang="en-US" sz="1089" smtClean="0">
                <a:solidFill>
                  <a:prstClr val="black"/>
                </a:solidFill>
              </a:rPr>
              <a:t>구현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교회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클럽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공연장과 같은 중소형 공간 메인 </a:t>
            </a:r>
            <a:r>
              <a:rPr lang="ko-KR" altLang="en-US" sz="1089">
                <a:solidFill>
                  <a:prstClr val="black"/>
                </a:solidFill>
              </a:rPr>
              <a:t>스피커의 </a:t>
            </a:r>
            <a:r>
              <a:rPr lang="en-US" altLang="ko-KR" sz="1089" dirty="0" smtClean="0">
                <a:solidFill>
                  <a:prstClr val="black"/>
                </a:solidFill>
              </a:rPr>
              <a:t>Subwoofer</a:t>
            </a:r>
            <a:r>
              <a:rPr lang="ko-KR" altLang="en-US" sz="1089" smtClean="0">
                <a:solidFill>
                  <a:prstClr val="black"/>
                </a:solidFill>
              </a:rPr>
              <a:t> 사용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STL18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0346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Line Subwoofer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0331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60751"/>
              </p:ext>
            </p:extLst>
          </p:nvPr>
        </p:nvGraphicFramePr>
        <p:xfrm>
          <a:off x="481428" y="5311631"/>
          <a:ext cx="5868248" cy="34512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6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35Hz-300Hz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9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100dB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</a:tr>
              <a:tr h="419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800W AES, 3200W peak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1x18" (460mm)/ 4" voice coil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128dB continuous, 134dB peak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725 x 600 x 503mm</a:t>
                      </a:r>
                    </a:p>
                  </a:txBody>
                  <a:tcPr marL="142875" marR="9525" marT="9525" marB="0" anchor="ctr"/>
                </a:tc>
              </a:tr>
              <a:tr h="3137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45kg</a:t>
                      </a:r>
                    </a:p>
                  </a:txBody>
                  <a:tcPr marL="142875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126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93</cp:revision>
  <cp:lastPrinted>2020-11-13T07:15:08Z</cp:lastPrinted>
  <dcterms:created xsi:type="dcterms:W3CDTF">2020-09-29T01:50:16Z</dcterms:created>
  <dcterms:modified xsi:type="dcterms:W3CDTF">2021-02-02T03:16:14Z</dcterms:modified>
</cp:coreProperties>
</file>