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576" y="1163041"/>
            <a:ext cx="3038774" cy="303877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757155"/>
            <a:ext cx="5949036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2</a:t>
            </a:r>
            <a:r>
              <a:rPr lang="ko-KR" altLang="en-US" sz="1089">
                <a:solidFill>
                  <a:prstClr val="black"/>
                </a:solidFill>
              </a:rPr>
              <a:t>개의 </a:t>
            </a:r>
            <a:r>
              <a:rPr lang="en-US" altLang="ko-KR" sz="1089" dirty="0">
                <a:solidFill>
                  <a:prstClr val="black"/>
                </a:solidFill>
              </a:rPr>
              <a:t>6.5″ driver</a:t>
            </a:r>
            <a:r>
              <a:rPr lang="ko-KR" altLang="en-US" sz="1089">
                <a:solidFill>
                  <a:prstClr val="black"/>
                </a:solidFill>
              </a:rPr>
              <a:t>가 적용되어 깨끗한 원음재생력과 풍부한 저음</a:t>
            </a:r>
            <a:r>
              <a:rPr lang="en-US" altLang="ko-KR" sz="1089" dirty="0">
                <a:solidFill>
                  <a:prstClr val="black"/>
                </a:solidFill>
              </a:rPr>
              <a:t> </a:t>
            </a: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주파수 위상 반응이 부드럽고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풀 미드레인지</a:t>
            </a:r>
            <a:r>
              <a:rPr lang="en-US" altLang="ko-KR" sz="1089" dirty="0">
                <a:solidFill>
                  <a:prstClr val="black"/>
                </a:solidFill>
              </a:rPr>
              <a:t>(full midrange)</a:t>
            </a:r>
            <a:r>
              <a:rPr lang="ko-KR" altLang="en-US" sz="1089">
                <a:solidFill>
                  <a:prstClr val="black"/>
                </a:solidFill>
              </a:rPr>
              <a:t>가 선명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고주파수</a:t>
            </a:r>
            <a:r>
              <a:rPr lang="ko-KR" altLang="en-US" sz="1089" dirty="0">
                <a:solidFill>
                  <a:prstClr val="black"/>
                </a:solidFill>
              </a:rPr>
              <a:t> 재생이 뛰어나며 최대 </a:t>
            </a:r>
            <a:r>
              <a:rPr lang="en-US" altLang="ko-KR" sz="1089" dirty="0">
                <a:solidFill>
                  <a:prstClr val="black"/>
                </a:solidFill>
              </a:rPr>
              <a:t>120</a:t>
            </a:r>
            <a:r>
              <a:rPr lang="ko-KR" altLang="en-US" sz="1089">
                <a:solidFill>
                  <a:prstClr val="black"/>
                </a:solidFill>
              </a:rPr>
              <a:t>도까지 </a:t>
            </a:r>
            <a:r>
              <a:rPr lang="en-US" altLang="ko-KR" sz="1089" dirty="0">
                <a:solidFill>
                  <a:prstClr val="black"/>
                </a:solidFill>
              </a:rPr>
              <a:t>Horizontal </a:t>
            </a:r>
            <a:r>
              <a:rPr lang="ko-KR" altLang="en-US" sz="1089">
                <a:solidFill>
                  <a:prstClr val="black"/>
                </a:solidFill>
              </a:rPr>
              <a:t>커버리지를 제공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중소형 규모에서 이루어지는 </a:t>
            </a:r>
            <a:r>
              <a:rPr lang="en-US" altLang="ko-KR" sz="1089" dirty="0">
                <a:solidFill>
                  <a:prstClr val="black"/>
                </a:solidFill>
              </a:rPr>
              <a:t>Music, Vocal, Speech </a:t>
            </a:r>
            <a:r>
              <a:rPr lang="ko-KR" altLang="en-US" sz="1089">
                <a:solidFill>
                  <a:prstClr val="black"/>
                </a:solidFill>
              </a:rPr>
              <a:t>용도에 맞춰 깨끗하고 정교한 사운드를 구현</a:t>
            </a:r>
            <a:endParaRPr lang="ko-KR" altLang="en-US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STL206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1938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Line Array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6891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Line Array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866882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</a:p>
          <a:p>
            <a:pPr algn="r"/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90418"/>
              </p:ext>
            </p:extLst>
          </p:nvPr>
        </p:nvGraphicFramePr>
        <p:xfrm>
          <a:off x="481428" y="5145376"/>
          <a:ext cx="5868248" cy="37507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7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60Hz-20KHz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9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Sensitivity(1W@1m)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98dB (passive mode)</a:t>
                      </a:r>
                      <a:br>
                        <a:rPr lang="fr-F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fr-F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 108dB LF 98dB (Bi-amp mode)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16Ω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9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 55W AES, 220W peak</a:t>
                      </a:r>
                      <a:br>
                        <a:rPr lang="pl-PL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pl-PL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250W AES, 1000W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6.5"(165mm)/ 1.5"voice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1"(25mm)/ 2"voice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Coverage (H x V)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120° x 15°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Maximum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124dB continuous, 130dB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NL4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600 x 306 x 202mm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21kg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771</TotalTime>
  <Words>178</Words>
  <Application>Microsoft Office PowerPoint</Application>
  <PresentationFormat>A4 용지(210x297mm)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user</cp:lastModifiedBy>
  <cp:revision>90</cp:revision>
  <cp:lastPrinted>2020-11-13T07:15:08Z</cp:lastPrinted>
  <dcterms:created xsi:type="dcterms:W3CDTF">2020-09-29T01:50:16Z</dcterms:created>
  <dcterms:modified xsi:type="dcterms:W3CDTF">2023-11-14T05:28:25Z</dcterms:modified>
</cp:coreProperties>
</file>