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3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그림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8323" y="749937"/>
            <a:ext cx="3614198" cy="3614198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81426" y="3757155"/>
            <a:ext cx="5949036" cy="964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2</a:t>
            </a:r>
            <a:r>
              <a:rPr lang="ko-KR" altLang="en-US" sz="1089">
                <a:solidFill>
                  <a:prstClr val="black"/>
                </a:solidFill>
              </a:rPr>
              <a:t>개의 </a:t>
            </a:r>
            <a:r>
              <a:rPr lang="en-US" altLang="ko-KR" sz="1089" dirty="0">
                <a:solidFill>
                  <a:prstClr val="black"/>
                </a:solidFill>
              </a:rPr>
              <a:t>8″ driver</a:t>
            </a:r>
            <a:r>
              <a:rPr lang="ko-KR" altLang="en-US" sz="1089">
                <a:solidFill>
                  <a:prstClr val="black"/>
                </a:solidFill>
              </a:rPr>
              <a:t>가 적용되어 깨끗한 원음재생력과 풍부한 저음</a:t>
            </a:r>
            <a:r>
              <a:rPr lang="en-US" altLang="ko-KR" sz="1089" dirty="0">
                <a:solidFill>
                  <a:prstClr val="black"/>
                </a:solidFill>
              </a:rPr>
              <a:t> </a:t>
            </a:r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주파수 위상 반응이 부드럽고</a:t>
            </a:r>
            <a:r>
              <a:rPr lang="en-US" altLang="ko-KR" sz="1089" dirty="0">
                <a:solidFill>
                  <a:prstClr val="black"/>
                </a:solidFill>
              </a:rPr>
              <a:t>, </a:t>
            </a:r>
            <a:r>
              <a:rPr lang="ko-KR" altLang="en-US" sz="1089">
                <a:solidFill>
                  <a:prstClr val="black"/>
                </a:solidFill>
              </a:rPr>
              <a:t>풀 미드레인지</a:t>
            </a:r>
            <a:r>
              <a:rPr lang="en-US" altLang="ko-KR" sz="1089" dirty="0">
                <a:solidFill>
                  <a:prstClr val="black"/>
                </a:solidFill>
              </a:rPr>
              <a:t>(full midrange)</a:t>
            </a:r>
            <a:r>
              <a:rPr lang="ko-KR" altLang="en-US" sz="1089">
                <a:solidFill>
                  <a:prstClr val="black"/>
                </a:solidFill>
              </a:rPr>
              <a:t>가 선명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ko-KR" altLang="en-US" sz="1089" dirty="0" err="1">
                <a:solidFill>
                  <a:prstClr val="black"/>
                </a:solidFill>
              </a:rPr>
              <a:t>고주파수</a:t>
            </a:r>
            <a:r>
              <a:rPr lang="ko-KR" altLang="en-US" sz="1089" dirty="0">
                <a:solidFill>
                  <a:prstClr val="black"/>
                </a:solidFill>
              </a:rPr>
              <a:t> 재생이 뛰어나며 최대 </a:t>
            </a:r>
            <a:r>
              <a:rPr lang="en-US" altLang="ko-KR" sz="1089" dirty="0">
                <a:solidFill>
                  <a:prstClr val="black"/>
                </a:solidFill>
              </a:rPr>
              <a:t>120</a:t>
            </a:r>
            <a:r>
              <a:rPr lang="ko-KR" altLang="en-US" sz="1089">
                <a:solidFill>
                  <a:prstClr val="black"/>
                </a:solidFill>
              </a:rPr>
              <a:t>도까지 </a:t>
            </a:r>
            <a:r>
              <a:rPr lang="en-US" altLang="ko-KR" sz="1089" dirty="0">
                <a:solidFill>
                  <a:prstClr val="black"/>
                </a:solidFill>
              </a:rPr>
              <a:t>Horizontal </a:t>
            </a:r>
            <a:r>
              <a:rPr lang="ko-KR" altLang="en-US" sz="1089">
                <a:solidFill>
                  <a:prstClr val="black"/>
                </a:solidFill>
              </a:rPr>
              <a:t>커버리지를 제공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중소형 규모에서 이루어지는 </a:t>
            </a:r>
            <a:r>
              <a:rPr lang="en-US" altLang="ko-KR" sz="1089" dirty="0">
                <a:solidFill>
                  <a:prstClr val="black"/>
                </a:solidFill>
              </a:rPr>
              <a:t>Music, Vocal, Speech </a:t>
            </a:r>
            <a:r>
              <a:rPr lang="ko-KR" altLang="en-US" sz="1089">
                <a:solidFill>
                  <a:prstClr val="black"/>
                </a:solidFill>
              </a:rPr>
              <a:t>용도에 맞춰 깨끗하고 정교한 사운드를 구현</a:t>
            </a:r>
            <a:endParaRPr lang="ko-KR" altLang="en-US" sz="1089" dirty="0">
              <a:solidFill>
                <a:prstClr val="black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>
                <a:latin typeface="+mj-ea"/>
              </a:rPr>
              <a:t>STL208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521938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Line Array Speaker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668918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Line Array Speaker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4866882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6" name="직사각형 5"/>
          <p:cNvSpPr/>
          <p:nvPr/>
        </p:nvSpPr>
        <p:spPr>
          <a:xfrm>
            <a:off x="1" y="9195977"/>
            <a:ext cx="6857999" cy="53606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3396343" y="9231603"/>
            <a:ext cx="2331683" cy="650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경기도 성남시 분당구 판교로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723(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분당테크노파크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) B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604-2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호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 </a:t>
            </a:r>
          </a:p>
          <a:p>
            <a:pPr algn="r"/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 : 031-709-1061 / FAX : 031-709-1062</a:t>
            </a:r>
          </a:p>
          <a:p>
            <a:pPr algn="r"/>
            <a:endParaRPr lang="en-US" altLang="ko-KR" sz="907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19" name="표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0106756"/>
              </p:ext>
            </p:extLst>
          </p:nvPr>
        </p:nvGraphicFramePr>
        <p:xfrm>
          <a:off x="481428" y="5145376"/>
          <a:ext cx="5868248" cy="37507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905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776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870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02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Frequency response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55Hz-20KHz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09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Sensitivity(1W@1m)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99dB (passive mode)</a:t>
                      </a:r>
                      <a:br>
                        <a:rPr lang="fr-F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</a:br>
                      <a:r>
                        <a:rPr lang="fr-F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HF 112dB LF 99dB (Bi-amp mode)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002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Nominal Impedance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16Ω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09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Rated Power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HF 75W AES, 300W peak</a:t>
                      </a:r>
                      <a:br>
                        <a:rPr lang="pl-PL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</a:br>
                      <a:r>
                        <a:rPr lang="pl-PL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LF 350W AES, 1400W peak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002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LF Driver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 x 8"(200mm)/ 2"voice coil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002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HF Driver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 x 1.5"(38mm)/ 3"voice coil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002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Coverage (H x V)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120° x 15°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002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Maximum SPL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126dB continuous, 132dB peak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002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Connectors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 x </a:t>
                      </a:r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Speakon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NL4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0022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규격 </a:t>
                      </a:r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WxDxH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725 x 370 x 235mm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0022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무게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27.5kg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8" name="그림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864" y="9173970"/>
            <a:ext cx="646598" cy="536020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643" y="1104858"/>
            <a:ext cx="1244803" cy="228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772</TotalTime>
  <Words>178</Words>
  <Application>Microsoft Office PowerPoint</Application>
  <PresentationFormat>A4 용지(210x297mm)</PresentationFormat>
  <Paragraphs>35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user</cp:lastModifiedBy>
  <cp:revision>91</cp:revision>
  <cp:lastPrinted>2020-11-13T07:15:08Z</cp:lastPrinted>
  <dcterms:created xsi:type="dcterms:W3CDTF">2020-09-29T01:50:16Z</dcterms:created>
  <dcterms:modified xsi:type="dcterms:W3CDTF">2023-11-14T05:28:50Z</dcterms:modified>
</cp:coreProperties>
</file>