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323" y="749937"/>
            <a:ext cx="3614198" cy="361419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8″ driver</a:t>
            </a:r>
            <a:r>
              <a:rPr lang="ko-KR" altLang="en-US" sz="1089">
                <a:solidFill>
                  <a:prstClr val="black"/>
                </a:solidFill>
              </a:rPr>
              <a:t>가 적용되어 깨끗한 원음재생력과 풍부한 저음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주파수 위상 반응이 부드럽고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풀 미드레인지</a:t>
            </a:r>
            <a:r>
              <a:rPr lang="en-US" altLang="ko-KR" sz="1089" dirty="0">
                <a:solidFill>
                  <a:prstClr val="black"/>
                </a:solidFill>
              </a:rPr>
              <a:t>(full midrange)</a:t>
            </a:r>
            <a:r>
              <a:rPr lang="ko-KR" altLang="en-US" sz="1089">
                <a:solidFill>
                  <a:prstClr val="black"/>
                </a:solidFill>
              </a:rPr>
              <a:t>가 선명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고주파수</a:t>
            </a:r>
            <a:r>
              <a:rPr lang="ko-KR" altLang="en-US" sz="1089" dirty="0">
                <a:solidFill>
                  <a:prstClr val="black"/>
                </a:solidFill>
              </a:rPr>
              <a:t> 재생이 뛰어나며 최대 </a:t>
            </a:r>
            <a:r>
              <a:rPr lang="en-US" altLang="ko-KR" sz="1089" dirty="0">
                <a:solidFill>
                  <a:prstClr val="black"/>
                </a:solidFill>
              </a:rPr>
              <a:t>120</a:t>
            </a:r>
            <a:r>
              <a:rPr lang="ko-KR" altLang="en-US" sz="1089">
                <a:solidFill>
                  <a:prstClr val="black"/>
                </a:solidFill>
              </a:rPr>
              <a:t>도까지 </a:t>
            </a:r>
            <a:r>
              <a:rPr lang="en-US" altLang="ko-KR" sz="1089" dirty="0">
                <a:solidFill>
                  <a:prstClr val="black"/>
                </a:solidFill>
              </a:rPr>
              <a:t>Horizontal </a:t>
            </a:r>
            <a:r>
              <a:rPr lang="ko-KR" altLang="en-US" sz="1089">
                <a:solidFill>
                  <a:prstClr val="black"/>
                </a:solidFill>
              </a:rPr>
              <a:t>커버리지를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중소형 규모에서 이루어지는 </a:t>
            </a:r>
            <a:r>
              <a:rPr lang="en-US" altLang="ko-KR" sz="1089" dirty="0">
                <a:solidFill>
                  <a:prstClr val="black"/>
                </a:solidFill>
              </a:rPr>
              <a:t>Music, Vocal, Speech </a:t>
            </a:r>
            <a:r>
              <a:rPr lang="ko-KR" altLang="en-US" sz="1089">
                <a:solidFill>
                  <a:prstClr val="black"/>
                </a:solidFill>
              </a:rPr>
              <a:t>용도에 맞춰 깨끗하고 정교한 사운드를 구현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>
                <a:latin typeface="+mj-ea"/>
              </a:rPr>
              <a:t>STL208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6891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Line Array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2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106756"/>
              </p:ext>
            </p:extLst>
          </p:nvPr>
        </p:nvGraphicFramePr>
        <p:xfrm>
          <a:off x="481428" y="5145376"/>
          <a:ext cx="5868248" cy="37507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55Hz-20KHz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9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99dB (passive mode)</a:t>
                      </a:r>
                      <a:b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112dB LF 99dB (Bi-amp mode)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9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75W AES, 300W peak</a:t>
                      </a:r>
                      <a:b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350W AES, 1400W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8"(200mm)/ 2"voice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1.5"(38mm)/ 3"voice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120° x 15°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126dB continuous, 132dB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725 x 370 x 235mm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27.5kg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178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91</cp:revision>
  <cp:lastPrinted>2020-11-13T07:15:08Z</cp:lastPrinted>
  <dcterms:created xsi:type="dcterms:W3CDTF">2020-09-29T01:50:16Z</dcterms:created>
  <dcterms:modified xsi:type="dcterms:W3CDTF">2023-11-14T05:28:50Z</dcterms:modified>
</cp:coreProperties>
</file>