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3CCF94C-CAC8-320D-5DD4-3DBCA30E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3" y="1816004"/>
            <a:ext cx="2081495" cy="15443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62783D-7A4F-3DAA-FD5D-E19A9844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90" y="3334767"/>
            <a:ext cx="2025123" cy="536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 dirty="0">
                <a:solidFill>
                  <a:prstClr val="black"/>
                </a:solidFill>
              </a:rPr>
              <a:t>앰프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800W </a:t>
            </a:r>
            <a:r>
              <a:rPr lang="ko-KR" altLang="en-US" sz="1089" dirty="0">
                <a:solidFill>
                  <a:prstClr val="black"/>
                </a:solidFill>
              </a:rPr>
              <a:t>출력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상태에 따라 색상이 변하는 </a:t>
            </a:r>
            <a:r>
              <a:rPr lang="en-US" altLang="ko-KR" sz="1089" dirty="0">
                <a:solidFill>
                  <a:prstClr val="black"/>
                </a:solidFill>
              </a:rPr>
              <a:t>LED </a:t>
            </a:r>
            <a:r>
              <a:rPr lang="ko-KR" altLang="en-US" sz="1089" dirty="0">
                <a:solidFill>
                  <a:prstClr val="black"/>
                </a:solidFill>
              </a:rPr>
              <a:t>스트립 적용 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>
                <a:solidFill>
                  <a:prstClr val="black"/>
                </a:solidFill>
              </a:rPr>
              <a:t>녹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황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적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조명형 볼륨 </a:t>
            </a:r>
            <a:r>
              <a:rPr lang="ko-KR" altLang="en-US" sz="1089" dirty="0" err="1">
                <a:solidFill>
                  <a:prstClr val="black"/>
                </a:solidFill>
              </a:rPr>
              <a:t>노브와</a:t>
            </a:r>
            <a:r>
              <a:rPr lang="ko-KR" altLang="en-US" sz="1089" dirty="0">
                <a:solidFill>
                  <a:prstClr val="black"/>
                </a:solidFill>
              </a:rPr>
              <a:t> 세련된 전면 디자인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독립 모듈 구조로 빠른 점검 및 유지보수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전압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 err="1">
                <a:solidFill>
                  <a:prstClr val="black"/>
                </a:solidFill>
              </a:rPr>
              <a:t>팬속도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신호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온도 표시 및 실내 설치 환경에 최적화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j-ea"/>
              </a:rPr>
              <a:t>TA-2008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72989"/>
              </p:ext>
            </p:extLst>
          </p:nvPr>
        </p:nvGraphicFramePr>
        <p:xfrm>
          <a:off x="481428" y="5274633"/>
          <a:ext cx="5868248" cy="342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 (8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Ω, ±3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20Hz–20kHz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&lt;0.1%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≥95dB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&gt;350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≥80dB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1.4V / 1.0V / 0.775V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Balance) / 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Unbalance)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fans, front-to-rear airflow, intelligent variable speed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22.5kg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Dimensions 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483×89×410mm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3509F7-8F71-284B-C061-19A2AACF9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79" y="1986832"/>
            <a:ext cx="4320000" cy="13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</TotalTime>
  <Words>177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136</cp:revision>
  <cp:lastPrinted>2020-11-13T07:15:08Z</cp:lastPrinted>
  <dcterms:created xsi:type="dcterms:W3CDTF">2020-09-29T01:50:16Z</dcterms:created>
  <dcterms:modified xsi:type="dcterms:W3CDTF">2026-03-27T05:24:04Z</dcterms:modified>
</cp:coreProperties>
</file>