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73CCF94C-CAC8-320D-5DD4-3DBCA30E1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953" y="1816004"/>
            <a:ext cx="2081495" cy="154433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F62783D-7A4F-3DAA-FD5D-E19A98444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390" y="3334767"/>
            <a:ext cx="2025123" cy="5360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1426" y="3849006"/>
            <a:ext cx="6126142" cy="118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고효율 </a:t>
            </a:r>
            <a:r>
              <a:rPr lang="en-US" altLang="ko-KR" sz="1089" dirty="0">
                <a:solidFill>
                  <a:prstClr val="black"/>
                </a:solidFill>
              </a:rPr>
              <a:t>Class FTD </a:t>
            </a:r>
            <a:r>
              <a:rPr lang="ko-KR" altLang="en-US" sz="1089">
                <a:solidFill>
                  <a:prstClr val="black"/>
                </a:solidFill>
              </a:rPr>
              <a:t>앰프</a:t>
            </a:r>
            <a:r>
              <a:rPr lang="en-US" altLang="ko-KR" sz="1089">
                <a:solidFill>
                  <a:prstClr val="black"/>
                </a:solidFill>
              </a:rPr>
              <a:t>, </a:t>
            </a:r>
            <a:r>
              <a:rPr lang="en-US" altLang="ko-KR" sz="1089" dirty="0">
                <a:solidFill>
                  <a:prstClr val="black"/>
                </a:solidFill>
              </a:rPr>
              <a:t>2</a:t>
            </a:r>
            <a:r>
              <a:rPr lang="ko-KR" altLang="en-US" sz="1089" dirty="0">
                <a:solidFill>
                  <a:prstClr val="black"/>
                </a:solidFill>
              </a:rPr>
              <a:t>채널 </a:t>
            </a:r>
            <a:r>
              <a:rPr lang="en-US" altLang="ko-KR" sz="1089" dirty="0">
                <a:solidFill>
                  <a:prstClr val="black"/>
                </a:solidFill>
              </a:rPr>
              <a:t>1300W </a:t>
            </a:r>
            <a:r>
              <a:rPr lang="ko-KR" altLang="en-US" sz="1089" dirty="0">
                <a:solidFill>
                  <a:prstClr val="black"/>
                </a:solidFill>
              </a:rPr>
              <a:t>출력 지원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상태에 따라 색상이 변하는 </a:t>
            </a:r>
            <a:r>
              <a:rPr lang="en-US" altLang="ko-KR" sz="1089" dirty="0">
                <a:solidFill>
                  <a:prstClr val="black"/>
                </a:solidFill>
              </a:rPr>
              <a:t>LED </a:t>
            </a:r>
            <a:r>
              <a:rPr lang="ko-KR" altLang="en-US" sz="1089" dirty="0">
                <a:solidFill>
                  <a:prstClr val="black"/>
                </a:solidFill>
              </a:rPr>
              <a:t>스트립 적용 </a:t>
            </a:r>
            <a:r>
              <a:rPr lang="en-US" altLang="ko-KR" sz="1089" dirty="0">
                <a:solidFill>
                  <a:prstClr val="black"/>
                </a:solidFill>
              </a:rPr>
              <a:t>(</a:t>
            </a:r>
            <a:r>
              <a:rPr lang="ko-KR" altLang="en-US" sz="1089" dirty="0">
                <a:solidFill>
                  <a:prstClr val="black"/>
                </a:solidFill>
              </a:rPr>
              <a:t>녹</a:t>
            </a:r>
            <a:r>
              <a:rPr lang="en-US" altLang="ko-KR" sz="1089" dirty="0">
                <a:solidFill>
                  <a:prstClr val="black"/>
                </a:solidFill>
              </a:rPr>
              <a:t>/</a:t>
            </a:r>
            <a:r>
              <a:rPr lang="ko-KR" altLang="en-US" sz="1089" dirty="0">
                <a:solidFill>
                  <a:prstClr val="black"/>
                </a:solidFill>
              </a:rPr>
              <a:t>황</a:t>
            </a:r>
            <a:r>
              <a:rPr lang="en-US" altLang="ko-KR" sz="1089" dirty="0">
                <a:solidFill>
                  <a:prstClr val="black"/>
                </a:solidFill>
              </a:rPr>
              <a:t>/</a:t>
            </a:r>
            <a:r>
              <a:rPr lang="ko-KR" altLang="en-US" sz="1089" dirty="0">
                <a:solidFill>
                  <a:prstClr val="black"/>
                </a:solidFill>
              </a:rPr>
              <a:t>적</a:t>
            </a:r>
            <a:r>
              <a:rPr lang="en-US" altLang="ko-KR" sz="1089" dirty="0">
                <a:solidFill>
                  <a:prstClr val="black"/>
                </a:solidFill>
              </a:rPr>
              <a:t>)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조명형 볼륨 </a:t>
            </a:r>
            <a:r>
              <a:rPr lang="ko-KR" altLang="en-US" sz="1089" dirty="0" err="1">
                <a:solidFill>
                  <a:prstClr val="black"/>
                </a:solidFill>
              </a:rPr>
              <a:t>노브와</a:t>
            </a:r>
            <a:r>
              <a:rPr lang="ko-KR" altLang="en-US" sz="1089" dirty="0">
                <a:solidFill>
                  <a:prstClr val="black"/>
                </a:solidFill>
              </a:rPr>
              <a:t> 세련된 전면 디자인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채널별 독립 모듈 구조로 빠른 점검 및 유지보수 가능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전압</a:t>
            </a:r>
            <a:r>
              <a:rPr lang="en-US" altLang="ko-KR" sz="1089" dirty="0">
                <a:solidFill>
                  <a:prstClr val="black"/>
                </a:solidFill>
              </a:rPr>
              <a:t>·</a:t>
            </a:r>
            <a:r>
              <a:rPr lang="ko-KR" altLang="en-US" sz="1089" dirty="0" err="1">
                <a:solidFill>
                  <a:prstClr val="black"/>
                </a:solidFill>
              </a:rPr>
              <a:t>팬속도</a:t>
            </a:r>
            <a:r>
              <a:rPr lang="en-US" altLang="ko-KR" sz="1089" dirty="0">
                <a:solidFill>
                  <a:prstClr val="black"/>
                </a:solidFill>
              </a:rPr>
              <a:t>·</a:t>
            </a:r>
            <a:r>
              <a:rPr lang="ko-KR" altLang="en-US" sz="1089" dirty="0">
                <a:solidFill>
                  <a:prstClr val="black"/>
                </a:solidFill>
              </a:rPr>
              <a:t>신호</a:t>
            </a:r>
            <a:r>
              <a:rPr lang="en-US" altLang="ko-KR" sz="1089" dirty="0">
                <a:solidFill>
                  <a:prstClr val="black"/>
                </a:solidFill>
              </a:rPr>
              <a:t>·</a:t>
            </a:r>
            <a:r>
              <a:rPr lang="ko-KR" altLang="en-US" sz="1089" dirty="0">
                <a:solidFill>
                  <a:prstClr val="black"/>
                </a:solidFill>
              </a:rPr>
              <a:t>온도 표시 및 실내 설치 환경에 최적화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TA-2013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613789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Sound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207928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Analog Power Amplifier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4979890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364313"/>
              </p:ext>
            </p:extLst>
          </p:nvPr>
        </p:nvGraphicFramePr>
        <p:xfrm>
          <a:off x="481428" y="5274633"/>
          <a:ext cx="5868248" cy="34261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4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Channels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altLang="ko-K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8Ω 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Output Power (Stereo)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1300W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696350204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4Ω 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Output Power (Stereo)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1900W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750195017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8Ω 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Bridge Output Power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3655W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9304272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Frequency Response (8</a:t>
                      </a:r>
                      <a:r>
                        <a:rPr lang="el-G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Ω, ±3</a:t>
                      </a: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dB)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20Hz–20kHz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2304145243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THD (1kHz)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altLang="ko-K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&lt;0.1%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797459819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S/N Ratio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≥95dB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404615896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Damping Factor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altLang="ko-K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&gt;350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990888185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Crosstalk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≥80dB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2638197382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Input Sensitivity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1.4V / 1.0V / 0.775V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348628990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Input Impedance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20k</a:t>
                      </a:r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Ω (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Balance) / 10k</a:t>
                      </a:r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Ω (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Unbalance)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495589924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Output Circuit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FTD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Cooling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 fans, front-to-rear airflow, intelligent variable speed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Weight (G.W)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25kg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454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Dimensions (</a:t>
                      </a:r>
                      <a:r>
                        <a:rPr lang="en-US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WxHxD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483×89×410mm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8E5EE3-9C50-F741-FFED-0C82C9D5922B}"/>
              </a:ext>
            </a:extLst>
          </p:cNvPr>
          <p:cNvSpPr txBox="1"/>
          <p:nvPr/>
        </p:nvSpPr>
        <p:spPr>
          <a:xfrm>
            <a:off x="3400243" y="9302206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C1B4023-B433-61BC-0222-E9ECD14F5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390" y="2100671"/>
            <a:ext cx="4320000" cy="131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1468</TotalTime>
  <Words>177</Words>
  <Application>Microsoft Office PowerPoint</Application>
  <PresentationFormat>A4 용지(210x297mm)</PresentationFormat>
  <Paragraphs>45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ella Shin</dc:creator>
  <cp:lastModifiedBy>민경 신</cp:lastModifiedBy>
  <cp:revision>138</cp:revision>
  <cp:lastPrinted>2020-11-13T07:15:08Z</cp:lastPrinted>
  <dcterms:created xsi:type="dcterms:W3CDTF">2020-09-29T01:50:16Z</dcterms:created>
  <dcterms:modified xsi:type="dcterms:W3CDTF">2026-03-27T05:24:54Z</dcterms:modified>
</cp:coreProperties>
</file>