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535841"/>
            <a:ext cx="6126142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2-way design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완벽한 모터 구조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보이스 코일 정렬 및 서스펜션을 위한 </a:t>
            </a:r>
            <a:r>
              <a:rPr lang="en-US" altLang="ko-KR" sz="1089" dirty="0" err="1">
                <a:solidFill>
                  <a:prstClr val="black"/>
                </a:solidFill>
              </a:rPr>
              <a:t>Klippel</a:t>
            </a:r>
            <a:r>
              <a:rPr lang="en-US" altLang="ko-KR" sz="1089" dirty="0">
                <a:solidFill>
                  <a:prstClr val="black"/>
                </a:solidFill>
              </a:rPr>
              <a:t> Distortion Optimization</a:t>
            </a:r>
            <a:r>
              <a:rPr lang="ko-KR" altLang="en-US" sz="1089">
                <a:solidFill>
                  <a:prstClr val="black"/>
                </a:solidFill>
              </a:rPr>
              <a:t>은 모든 볼륨 레벨에서 최고의 성능 제공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Polk</a:t>
            </a:r>
            <a:r>
              <a:rPr lang="ko-KR" altLang="en-US" sz="1089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Wafer-thin Sheer Grille™</a:t>
            </a:r>
            <a:r>
              <a:rPr lang="ko-KR" altLang="en-US" sz="1089">
                <a:solidFill>
                  <a:prstClr val="black"/>
                </a:solidFill>
              </a:rPr>
              <a:t>을 사용한 거의 보이지 않는 설치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6.5” Dynamic Balance® </a:t>
            </a:r>
            <a:r>
              <a:rPr lang="ko-KR" altLang="en-US" sz="1089">
                <a:solidFill>
                  <a:prstClr val="black"/>
                </a:solidFill>
              </a:rPr>
              <a:t>폴리 프로필렌 콘은 뛰어난 중음 선명도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강력한 저음 및 고효율을 제공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V60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00624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Ceiling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9769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Ceiling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70157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06641"/>
              </p:ext>
            </p:extLst>
          </p:nvPr>
        </p:nvGraphicFramePr>
        <p:xfrm>
          <a:off x="610373" y="5041026"/>
          <a:ext cx="5868248" cy="38550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2802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33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Hz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27,000 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</a:p>
                  </a:txBody>
                  <a:tcPr marL="144000" marR="9525" marT="9525" marB="0" anchor="ctr"/>
                </a:tc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 (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1w@ 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89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marL="144000" marR="9525" marT="9525" marB="0" anchor="ctr"/>
                </a:tc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Hz → 25 Hz</a:t>
                      </a:r>
                    </a:p>
                  </a:txBody>
                  <a:tcPr marL="144000" marR="9525" marT="9525" marB="0" anchor="ctr"/>
                </a:tc>
              </a:tr>
              <a:tr h="1009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(1)  6.5" (16.51 cm) d (Round) Composite Polymer Cone with Butyl Rubber Surround - Mid/Woofer</a:t>
                      </a:r>
                    </a:p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(1)  0.75" (1.91 cm) d (Round) Swivel Mount, Silk Dome - Tweeter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Speaker Inputs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 Pair of Push Connectors - Gold-Plated</a:t>
                      </a:r>
                    </a:p>
                  </a:txBody>
                  <a:tcPr marL="144000" marR="9525" marT="9525" marB="0" anchor="ctr"/>
                </a:tc>
              </a:tr>
              <a:tr h="41056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Amplifier Power Per Channel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 watts → 1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00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</a:p>
                  </a:txBody>
                  <a:tcPr marL="144000" marR="9525" marT="9525" marB="0" anchor="ctr"/>
                </a:tc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IN-CEILING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Mount </a:t>
                      </a:r>
                      <a:r>
                        <a:rPr lang="ko-KR" altLang="ko-KR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20.8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cm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Flush Mounting 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Depth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8.26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095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Depth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9.53 cm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56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Grille 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24.45 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cm</a:t>
                      </a:r>
                      <a:endParaRPr lang="ko-KR" altLang="en-US" sz="1100" b="0" i="0" u="none" strike="noStrike" kern="120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1095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1.81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190" y="1569966"/>
            <a:ext cx="2231292" cy="181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1377</TotalTime>
  <Words>191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134</cp:revision>
  <cp:lastPrinted>2020-11-13T07:15:08Z</cp:lastPrinted>
  <dcterms:created xsi:type="dcterms:W3CDTF">2020-09-29T01:50:16Z</dcterms:created>
  <dcterms:modified xsi:type="dcterms:W3CDTF">2021-06-21T05:48:36Z</dcterms:modified>
</cp:coreProperties>
</file>