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3792777"/>
            <a:ext cx="5949036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작고 정교한 캐비닛을 갖춘 미니 다용도 풀 레인지 스피커로 </a:t>
            </a:r>
            <a:r>
              <a:rPr lang="en-US" altLang="ko-KR" sz="1089" dirty="0">
                <a:solidFill>
                  <a:prstClr val="black"/>
                </a:solidFill>
              </a:rPr>
              <a:t>75Hz-18KHz</a:t>
            </a:r>
            <a:r>
              <a:rPr lang="ko-KR" altLang="en-US" sz="1089">
                <a:solidFill>
                  <a:prstClr val="black"/>
                </a:solidFill>
              </a:rPr>
              <a:t>의 </a:t>
            </a:r>
            <a:r>
              <a:rPr lang="en-US" altLang="ko-KR" sz="1089" dirty="0">
                <a:solidFill>
                  <a:prstClr val="black"/>
                </a:solidFill>
              </a:rPr>
              <a:t>Frequency Response</a:t>
            </a:r>
            <a:r>
              <a:rPr lang="ko-KR" altLang="en-US" sz="1089">
                <a:solidFill>
                  <a:prstClr val="black"/>
                </a:solidFill>
              </a:rPr>
              <a:t>로 중간 주파수의 성능이 뛰어남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4" </a:t>
            </a:r>
            <a:r>
              <a:rPr lang="ko-KR" altLang="en-US" sz="1089">
                <a:solidFill>
                  <a:prstClr val="black"/>
                </a:solidFill>
              </a:rPr>
              <a:t>사이즈로서 중소형 공간에서 </a:t>
            </a:r>
            <a:r>
              <a:rPr lang="en-US" altLang="ko-KR" sz="1089" dirty="0">
                <a:solidFill>
                  <a:prstClr val="black"/>
                </a:solidFill>
              </a:rPr>
              <a:t>BGM, Speech</a:t>
            </a:r>
            <a:r>
              <a:rPr lang="ko-KR" altLang="en-US" sz="1089">
                <a:solidFill>
                  <a:prstClr val="black"/>
                </a:solidFill>
              </a:rPr>
              <a:t>를 위한 다목적 스피커로 가벼운 무게와 부피로 설치하기 쉬우며 전용 브라켓 포함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defTabSz="514403" fontAlgn="ctr" latinLnBrk="1">
              <a:lnSpc>
                <a:spcPts val="1700"/>
              </a:lnSpc>
            </a:pP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WA41B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575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Full Range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22084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Wall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6688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446372"/>
              </p:ext>
            </p:extLst>
          </p:nvPr>
        </p:nvGraphicFramePr>
        <p:xfrm>
          <a:off x="481428" y="5145381"/>
          <a:ext cx="5868248" cy="375070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92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5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75Hz-18KHz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5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89dB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5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6Ω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5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45W AES, 180W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5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4" Full Range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7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91dB continuous, </a:t>
                      </a:r>
                      <a:b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97dB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55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Clip line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knod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556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색상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Black</a:t>
                      </a: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or White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556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136 x 140x 206mm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556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1.6kg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609" y="1303902"/>
            <a:ext cx="2637885" cy="263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818</TotalTime>
  <Words>124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107</cp:revision>
  <cp:lastPrinted>2020-11-13T07:15:08Z</cp:lastPrinted>
  <dcterms:created xsi:type="dcterms:W3CDTF">2020-09-29T01:50:16Z</dcterms:created>
  <dcterms:modified xsi:type="dcterms:W3CDTF">2023-11-14T05:29:55Z</dcterms:modified>
</cp:coreProperties>
</file>