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6/2/2021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6/2/2021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6/2/2021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7163" y="995135"/>
            <a:ext cx="3176776" cy="3176776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81426" y="3757155"/>
            <a:ext cx="5868250" cy="91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altLang="ko-KR" sz="1089" dirty="0" smtClean="0">
                <a:solidFill>
                  <a:prstClr val="black"/>
                </a:solidFill>
              </a:rPr>
              <a:t>8</a:t>
            </a:r>
            <a:r>
              <a:rPr lang="ko-KR" altLang="en-US" sz="1089" smtClean="0">
                <a:solidFill>
                  <a:prstClr val="black"/>
                </a:solidFill>
              </a:rPr>
              <a:t>채널 </a:t>
            </a:r>
            <a:r>
              <a:rPr lang="ko-KR" altLang="en-US" sz="1089">
                <a:solidFill>
                  <a:prstClr val="black"/>
                </a:solidFill>
              </a:rPr>
              <a:t>액티브 광대역 안테나 분배기</a:t>
            </a:r>
            <a:r>
              <a:rPr lang="en-US" altLang="ko-KR" sz="1089" dirty="0">
                <a:solidFill>
                  <a:prstClr val="black"/>
                </a:solidFill>
              </a:rPr>
              <a:t>,  450 ~ 970MHz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altLang="ko-KR" sz="1089" dirty="0" smtClean="0">
                <a:solidFill>
                  <a:prstClr val="black"/>
                </a:solidFill>
              </a:rPr>
              <a:t>RF </a:t>
            </a:r>
            <a:r>
              <a:rPr lang="ko-KR" altLang="en-US" sz="1089">
                <a:solidFill>
                  <a:prstClr val="black"/>
                </a:solidFill>
              </a:rPr>
              <a:t>입력신호에 대한 손실을 보상하기 위해  신호를 증폭하여 출력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 smtClean="0">
                <a:solidFill>
                  <a:prstClr val="black"/>
                </a:solidFill>
              </a:rPr>
              <a:t>단일 </a:t>
            </a:r>
            <a:r>
              <a:rPr lang="ko-KR" altLang="en-US" sz="1089" dirty="0">
                <a:solidFill>
                  <a:prstClr val="black"/>
                </a:solidFill>
              </a:rPr>
              <a:t>안테나 분배기 호스트는 최대 </a:t>
            </a:r>
            <a:r>
              <a:rPr lang="en-US" altLang="ko-KR" sz="1089" dirty="0">
                <a:solidFill>
                  <a:prstClr val="black"/>
                </a:solidFill>
              </a:rPr>
              <a:t>16</a:t>
            </a:r>
            <a:r>
              <a:rPr lang="ko-KR" altLang="en-US" sz="1089">
                <a:solidFill>
                  <a:prstClr val="black"/>
                </a:solidFill>
              </a:rPr>
              <a:t>개의 안테나 채널 포트를 지원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 smtClean="0">
                <a:solidFill>
                  <a:prstClr val="black"/>
                </a:solidFill>
              </a:rPr>
              <a:t>무선 </a:t>
            </a:r>
            <a:r>
              <a:rPr lang="ko-KR" altLang="en-US" sz="1089" dirty="0">
                <a:solidFill>
                  <a:prstClr val="black"/>
                </a:solidFill>
              </a:rPr>
              <a:t>수신기 시스템 </a:t>
            </a:r>
            <a:r>
              <a:rPr lang="en-US" altLang="ko-KR" sz="1089" dirty="0">
                <a:solidFill>
                  <a:prstClr val="black"/>
                </a:solidFill>
              </a:rPr>
              <a:t>4</a:t>
            </a:r>
            <a:r>
              <a:rPr lang="ko-KR" altLang="en-US" sz="1089">
                <a:solidFill>
                  <a:prstClr val="black"/>
                </a:solidFill>
              </a:rPr>
              <a:t>개에 전원 공급 가능한 </a:t>
            </a:r>
            <a:r>
              <a:rPr lang="en-US" altLang="ko-KR" sz="1089" dirty="0">
                <a:solidFill>
                  <a:prstClr val="black"/>
                </a:solidFill>
              </a:rPr>
              <a:t>12V DC </a:t>
            </a:r>
            <a:r>
              <a:rPr lang="ko-KR" altLang="en-US" sz="1089">
                <a:solidFill>
                  <a:prstClr val="black"/>
                </a:solidFill>
              </a:rPr>
              <a:t>포트 제공</a:t>
            </a:r>
            <a:endParaRPr lang="ko-KR" altLang="en-US" sz="1089" dirty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 smtClean="0">
                <a:latin typeface="+mj-ea"/>
              </a:rPr>
              <a:t>WD-908F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521938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 smtClean="0">
                <a:solidFill>
                  <a:schemeClr val="bg1">
                    <a:lumMod val="65000"/>
                  </a:schemeClr>
                </a:solidFill>
              </a:rPr>
              <a:t>Antenna </a:t>
            </a:r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&amp; </a:t>
            </a:r>
            <a:r>
              <a:rPr lang="en-US" altLang="ko-KR" sz="1300" b="1" i="1" dirty="0" smtClean="0">
                <a:solidFill>
                  <a:schemeClr val="bg1">
                    <a:lumMod val="65000"/>
                  </a:schemeClr>
                </a:solidFill>
              </a:rPr>
              <a:t>Distributor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955792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 smtClean="0">
                <a:solidFill>
                  <a:schemeClr val="bg1"/>
                </a:solidFill>
              </a:rPr>
              <a:t>Antenna &amp; Distributor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4736257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 smtClean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  <a:endParaRPr lang="en-US" altLang="ko-KR" sz="907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549741"/>
              </p:ext>
            </p:extLst>
          </p:nvPr>
        </p:nvGraphicFramePr>
        <p:xfrm>
          <a:off x="481428" y="5014751"/>
          <a:ext cx="5868248" cy="40089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905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776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5719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3604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&lt;</a:t>
                      </a:r>
                      <a:r>
                        <a:rPr lang="ko-KR" altLang="en-US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안테나 </a:t>
                      </a:r>
                      <a:r>
                        <a:rPr lang="ko-KR" altLang="en-US" sz="1100" b="1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분배기 </a:t>
                      </a:r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WD-908F</a:t>
                      </a:r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&gt;</a:t>
                      </a:r>
                      <a:endParaRPr lang="en-US" altLang="ko-KR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360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채널수</a:t>
                      </a:r>
                      <a:endParaRPr lang="ko-KR" alt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8ch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</a:tr>
              <a:tr h="19360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입력 </a:t>
                      </a:r>
                      <a:r>
                        <a:rPr lang="ko-KR" alt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임피던스</a:t>
                      </a:r>
                      <a:endParaRPr lang="ko-KR" alt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50Ω</a:t>
                      </a:r>
                    </a:p>
                  </a:txBody>
                  <a:tcPr marL="142875" marR="9525" marT="9525" marB="0" anchor="ctr"/>
                </a:tc>
              </a:tr>
              <a:tr h="19360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출력 </a:t>
                      </a:r>
                      <a:r>
                        <a:rPr lang="ko-KR" alt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임피던스</a:t>
                      </a:r>
                      <a:endParaRPr lang="ko-KR" alt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50Ω</a:t>
                      </a:r>
                    </a:p>
                  </a:txBody>
                  <a:tcPr marL="142875" marR="9525" marT="9525" marB="0" anchor="ctr"/>
                </a:tc>
              </a:tr>
              <a:tr h="19360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안테나 입</a:t>
                      </a:r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/</a:t>
                      </a:r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출력 소켓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BNC</a:t>
                      </a:r>
                    </a:p>
                  </a:txBody>
                  <a:tcPr marL="142875" marR="9525" marT="9525" marB="0" anchor="ctr"/>
                </a:tc>
              </a:tr>
              <a:tr h="19360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증폭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3dB</a:t>
                      </a:r>
                    </a:p>
                  </a:txBody>
                  <a:tcPr marL="142875" marR="9525" marT="9525" marB="0" anchor="ctr"/>
                </a:tc>
              </a:tr>
              <a:tr h="19360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대역폭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500MHz</a:t>
                      </a:r>
                    </a:p>
                  </a:txBody>
                  <a:tcPr marL="142875" marR="9525" marT="9525" marB="0" anchor="ctr"/>
                </a:tc>
              </a:tr>
              <a:tr h="19360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전원 공급 장치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DC 12-18V</a:t>
                      </a:r>
                    </a:p>
                  </a:txBody>
                  <a:tcPr marL="142875" marR="9525" marT="9525" marB="0" anchor="ctr"/>
                </a:tc>
              </a:tr>
              <a:tr h="19360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규격 </a:t>
                      </a:r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WxDxH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480 * 44 * 200mm</a:t>
                      </a:r>
                    </a:p>
                  </a:txBody>
                  <a:tcPr marL="142875" marR="9525" marT="9525" marB="0" anchor="ctr"/>
                </a:tc>
              </a:tr>
              <a:tr h="19360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무게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2kg</a:t>
                      </a:r>
                    </a:p>
                  </a:txBody>
                  <a:tcPr marL="142875" marR="9525" marT="9525" marB="0" anchor="ctr"/>
                </a:tc>
              </a:tr>
              <a:tr h="193604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&lt;</a:t>
                      </a:r>
                      <a:r>
                        <a:rPr lang="ko-KR" altLang="en-US" sz="1100" b="1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안테나</a:t>
                      </a:r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EA-908&gt;</a:t>
                      </a:r>
                      <a:endParaRPr lang="en-US" altLang="ko-KR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</a:tr>
              <a:tr h="19360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주파수 범위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450-950MHz</a:t>
                      </a:r>
                    </a:p>
                  </a:txBody>
                  <a:tcPr marL="142875" marR="9525" marT="9525" marB="0" anchor="ctr"/>
                </a:tc>
              </a:tr>
              <a:tr h="19360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정상파 비율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Omni Directional</a:t>
                      </a:r>
                    </a:p>
                  </a:txBody>
                  <a:tcPr marL="142875" marR="9525" marT="9525" marB="0" anchor="ctr"/>
                </a:tc>
              </a:tr>
              <a:tr h="1936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Gain </a:t>
                      </a:r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선택 스위치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3dB / 10dB</a:t>
                      </a:r>
                    </a:p>
                  </a:txBody>
                  <a:tcPr marL="142875" marR="9525" marT="9525" marB="0" anchor="ctr"/>
                </a:tc>
              </a:tr>
              <a:tr h="19360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절연 저항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&lt; 1.3</a:t>
                      </a:r>
                    </a:p>
                  </a:txBody>
                  <a:tcPr marL="142875" marR="9525" marT="9525" marB="0" anchor="ctr"/>
                </a:tc>
              </a:tr>
              <a:tr h="266893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전원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DC 9V</a:t>
                      </a:r>
                    </a:p>
                  </a:txBody>
                  <a:tcPr marL="142875" marR="9525" marT="9525" marB="0" anchor="ctr"/>
                </a:tc>
              </a:tr>
              <a:tr h="19360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증폭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0dB 3dB 12dB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9360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규격 </a:t>
                      </a:r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WxDxH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290 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x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260mm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9360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무게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200g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643" y="1104858"/>
            <a:ext cx="1244803" cy="2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767</TotalTime>
  <Words>142</Words>
  <Application>Microsoft Office PowerPoint</Application>
  <PresentationFormat>A4 용지(210x297mm)</PresentationFormat>
  <Paragraphs>49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89</cp:revision>
  <cp:lastPrinted>2020-11-13T07:15:08Z</cp:lastPrinted>
  <dcterms:created xsi:type="dcterms:W3CDTF">2020-09-29T01:50:16Z</dcterms:created>
  <dcterms:modified xsi:type="dcterms:W3CDTF">2021-06-02T03:20:39Z</dcterms:modified>
</cp:coreProperties>
</file>