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4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757155"/>
            <a:ext cx="586825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16</a:t>
            </a:r>
            <a:r>
              <a:rPr lang="ko-KR" altLang="en-US" sz="1089">
                <a:solidFill>
                  <a:prstClr val="black"/>
                </a:solidFill>
              </a:rPr>
              <a:t>채널 액티브 광대역 안테나 분배기</a:t>
            </a:r>
            <a:r>
              <a:rPr lang="en-US" altLang="ko-KR" sz="1089" dirty="0">
                <a:solidFill>
                  <a:prstClr val="black"/>
                </a:solidFill>
              </a:rPr>
              <a:t>,  450 ~ 970MHz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RF </a:t>
            </a:r>
            <a:r>
              <a:rPr lang="ko-KR" altLang="en-US" sz="1089">
                <a:solidFill>
                  <a:prstClr val="black"/>
                </a:solidFill>
              </a:rPr>
              <a:t>입력신호에 대한 손실을 보상하기 위해  신호를 증폭하여 출력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단일 </a:t>
            </a:r>
            <a:r>
              <a:rPr lang="ko-KR" altLang="en-US" sz="1089" dirty="0">
                <a:solidFill>
                  <a:prstClr val="black"/>
                </a:solidFill>
              </a:rPr>
              <a:t>안테나 분배기 호스트는 최대 </a:t>
            </a:r>
            <a:r>
              <a:rPr lang="en-US" altLang="ko-KR" sz="1089" dirty="0">
                <a:solidFill>
                  <a:prstClr val="black"/>
                </a:solidFill>
              </a:rPr>
              <a:t>16</a:t>
            </a:r>
            <a:r>
              <a:rPr lang="ko-KR" altLang="en-US" sz="1089">
                <a:solidFill>
                  <a:prstClr val="black"/>
                </a:solidFill>
              </a:rPr>
              <a:t>개의 안테나 채널 포트를 지원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무선 </a:t>
            </a:r>
            <a:r>
              <a:rPr lang="ko-KR" altLang="en-US" sz="1089" dirty="0">
                <a:solidFill>
                  <a:prstClr val="black"/>
                </a:solidFill>
              </a:rPr>
              <a:t>수신기 시스템 </a:t>
            </a:r>
            <a:r>
              <a:rPr lang="en-US" altLang="ko-KR" sz="1089" dirty="0">
                <a:solidFill>
                  <a:prstClr val="black"/>
                </a:solidFill>
              </a:rPr>
              <a:t>4</a:t>
            </a:r>
            <a:r>
              <a:rPr lang="ko-KR" altLang="en-US" sz="1089">
                <a:solidFill>
                  <a:prstClr val="black"/>
                </a:solidFill>
              </a:rPr>
              <a:t>개에 전원 공급 가능한 </a:t>
            </a:r>
            <a:r>
              <a:rPr lang="en-US" altLang="ko-KR" sz="1089" dirty="0">
                <a:solidFill>
                  <a:prstClr val="black"/>
                </a:solidFill>
              </a:rPr>
              <a:t>12V DC </a:t>
            </a:r>
            <a:r>
              <a:rPr lang="ko-KR" altLang="en-US" sz="1089">
                <a:solidFill>
                  <a:prstClr val="black"/>
                </a:solidFill>
              </a:rPr>
              <a:t>포트 제공</a:t>
            </a:r>
            <a:endParaRPr lang="ko-KR" altLang="en-US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WD-916F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193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Antenna </a:t>
            </a:r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&amp; </a:t>
            </a:r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Distributor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95579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Antenna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&amp; </a:t>
            </a:r>
            <a:r>
              <a:rPr lang="en-US" altLang="ko-KR" sz="1500" b="1" dirty="0" smtClean="0">
                <a:solidFill>
                  <a:schemeClr val="bg1"/>
                </a:solidFill>
              </a:rPr>
              <a:t>Distributor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3625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97231"/>
              </p:ext>
            </p:extLst>
          </p:nvPr>
        </p:nvGraphicFramePr>
        <p:xfrm>
          <a:off x="481428" y="5014751"/>
          <a:ext cx="5868248" cy="40089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571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 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분배기 </a:t>
                      </a:r>
                      <a:r>
                        <a:rPr lang="en-US" altLang="ko-KR" sz="11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WD-916F&gt;</a:t>
                      </a: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채널수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16ch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 </a:t>
                      </a:r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50Ω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 </a:t>
                      </a:r>
                      <a:r>
                        <a:rPr lang="ko-KR" alt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임피던스</a:t>
                      </a:r>
                      <a:endParaRPr lang="ko-KR" alt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50Ω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 입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 소켓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BNC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증폭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3dB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대역폭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500MHz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 공급 장치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12-18V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* 44 * 200mm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2kg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안테나 </a:t>
                      </a:r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WA-901</a:t>
                      </a:r>
                      <a:r>
                        <a:rPr lang="en-US" altLang="ko-KR" sz="1100" b="1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</a:t>
                      </a:r>
                      <a:endParaRPr lang="en-US" altLang="ko-KR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주파수 범위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450-950MHz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정상파 비율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Omni Directional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Gain </a:t>
                      </a:r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선택 스위치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3dB / 10dB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절연 저항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 1.3</a:t>
                      </a:r>
                    </a:p>
                  </a:txBody>
                  <a:tcPr marL="142875" marR="9525" marT="9525" marB="0" anchor="ctr"/>
                </a:tc>
              </a:tr>
              <a:tr h="266893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9V</a:t>
                      </a:r>
                    </a:p>
                  </a:txBody>
                  <a:tcPr marL="142875" marR="9525" marT="9525" marB="0" anchor="ctr"/>
                </a:tc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증폭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0dB 3dB 12dB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295 x 275mm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3604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185g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357" y="798414"/>
            <a:ext cx="3407971" cy="340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762</TotalTime>
  <Words>142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87</cp:revision>
  <cp:lastPrinted>2020-11-13T07:15:08Z</cp:lastPrinted>
  <dcterms:created xsi:type="dcterms:W3CDTF">2020-09-29T01:50:16Z</dcterms:created>
  <dcterms:modified xsi:type="dcterms:W3CDTF">2021-02-02T03:02:45Z</dcterms:modified>
</cp:coreProperties>
</file>