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4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그림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757" y="663466"/>
            <a:ext cx="3833503" cy="383350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81426" y="4022179"/>
            <a:ext cx="5868250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 smtClean="0">
                <a:solidFill>
                  <a:prstClr val="black"/>
                </a:solidFill>
              </a:rPr>
              <a:t>콘덴서 헤드 </a:t>
            </a:r>
            <a:r>
              <a:rPr lang="en-US" altLang="ko-KR" sz="1089" dirty="0" smtClean="0">
                <a:solidFill>
                  <a:prstClr val="black"/>
                </a:solidFill>
              </a:rPr>
              <a:t>: </a:t>
            </a:r>
            <a:r>
              <a:rPr lang="ko-KR" altLang="en-US" sz="1089" smtClean="0">
                <a:solidFill>
                  <a:prstClr val="black"/>
                </a:solidFill>
              </a:rPr>
              <a:t>매우 </a:t>
            </a:r>
            <a:r>
              <a:rPr lang="ko-KR" altLang="en-US" sz="1089" dirty="0">
                <a:solidFill>
                  <a:prstClr val="black"/>
                </a:solidFill>
              </a:rPr>
              <a:t>선명하고 투명한   </a:t>
            </a:r>
            <a:r>
              <a:rPr lang="ko-KR" altLang="en-US" sz="1089" dirty="0" smtClean="0">
                <a:solidFill>
                  <a:prstClr val="black"/>
                </a:solidFill>
              </a:rPr>
              <a:t>사운드는 </a:t>
            </a:r>
            <a:r>
              <a:rPr lang="ko-KR" altLang="en-US" sz="1089" dirty="0">
                <a:solidFill>
                  <a:prstClr val="black"/>
                </a:solidFill>
              </a:rPr>
              <a:t>보컬의 소리를 왜곡 없이 있는 </a:t>
            </a:r>
            <a:r>
              <a:rPr lang="ko-KR" altLang="en-US" sz="1089">
                <a:solidFill>
                  <a:prstClr val="black"/>
                </a:solidFill>
              </a:rPr>
              <a:t>그대로 </a:t>
            </a:r>
            <a:r>
              <a:rPr lang="ko-KR" altLang="en-US" sz="1089" smtClean="0">
                <a:solidFill>
                  <a:prstClr val="black"/>
                </a:solidFill>
              </a:rPr>
              <a:t>표현</a:t>
            </a:r>
            <a:endParaRPr lang="en-US" altLang="ko-KR" sz="1089" dirty="0" smtClean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다이내믹 헤드 </a:t>
            </a:r>
            <a:r>
              <a:rPr lang="en-US" altLang="ko-KR" sz="1089" dirty="0">
                <a:solidFill>
                  <a:prstClr val="black"/>
                </a:solidFill>
              </a:rPr>
              <a:t>: </a:t>
            </a:r>
            <a:r>
              <a:rPr lang="ko-KR" altLang="en-US" sz="1089">
                <a:solidFill>
                  <a:prstClr val="black"/>
                </a:solidFill>
              </a:rPr>
              <a:t>파워 보컬 등 </a:t>
            </a:r>
            <a:r>
              <a:rPr lang="ko-KR" altLang="en-US" sz="1089">
                <a:solidFill>
                  <a:prstClr val="black"/>
                </a:solidFill>
              </a:rPr>
              <a:t>높은 </a:t>
            </a:r>
            <a:r>
              <a:rPr lang="ko-KR" altLang="en-US" sz="1089" smtClean="0">
                <a:solidFill>
                  <a:prstClr val="black"/>
                </a:solidFill>
              </a:rPr>
              <a:t>음압에도 </a:t>
            </a:r>
            <a:r>
              <a:rPr lang="ko-KR" altLang="en-US" sz="1089" dirty="0">
                <a:solidFill>
                  <a:prstClr val="black"/>
                </a:solidFill>
              </a:rPr>
              <a:t>일그러짐 없이 재생</a:t>
            </a:r>
            <a:endParaRPr lang="en-US" altLang="ko-KR" sz="1089" dirty="0" smtClean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캡슐 타입의 </a:t>
            </a:r>
            <a:r>
              <a:rPr lang="ko-KR" altLang="en-US" sz="1089" dirty="0" err="1">
                <a:solidFill>
                  <a:prstClr val="black"/>
                </a:solidFill>
              </a:rPr>
              <a:t>헤드유닛은</a:t>
            </a:r>
            <a:r>
              <a:rPr lang="ko-KR" altLang="en-US" sz="1089" dirty="0">
                <a:solidFill>
                  <a:prstClr val="black"/>
                </a:solidFill>
              </a:rPr>
              <a:t> </a:t>
            </a:r>
            <a:r>
              <a:rPr lang="ko-KR" altLang="en-US" sz="1089" dirty="0" smtClean="0">
                <a:solidFill>
                  <a:prstClr val="black"/>
                </a:solidFill>
              </a:rPr>
              <a:t>쉽게 </a:t>
            </a:r>
            <a:r>
              <a:rPr lang="ko-KR" altLang="en-US" sz="1089" dirty="0">
                <a:solidFill>
                  <a:prstClr val="black"/>
                </a:solidFill>
              </a:rPr>
              <a:t>교체 </a:t>
            </a:r>
            <a:r>
              <a:rPr lang="ko-KR" altLang="en-US" sz="1089" dirty="0" smtClean="0">
                <a:solidFill>
                  <a:prstClr val="black"/>
                </a:solidFill>
              </a:rPr>
              <a:t>가능하며 타사 </a:t>
            </a:r>
            <a:r>
              <a:rPr lang="ko-KR" altLang="en-US" sz="1089" dirty="0">
                <a:solidFill>
                  <a:prstClr val="black"/>
                </a:solidFill>
              </a:rPr>
              <a:t>유명 브랜드와 호환 </a:t>
            </a:r>
            <a:r>
              <a:rPr lang="ko-KR" altLang="en-US" sz="1089" dirty="0" smtClean="0">
                <a:solidFill>
                  <a:prstClr val="black"/>
                </a:solidFill>
              </a:rPr>
              <a:t>가능</a:t>
            </a:r>
            <a:endParaRPr lang="en-US" altLang="ko-KR" sz="1089" dirty="0" smtClean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 smtClean="0">
                <a:latin typeface="+mj-ea"/>
              </a:rPr>
              <a:t>WH-920C(</a:t>
            </a:r>
            <a:r>
              <a:rPr lang="en-US" altLang="ko-KR" sz="2000" b="1" dirty="0" smtClean="0">
                <a:latin typeface="+mj-ea"/>
              </a:rPr>
              <a:t>D)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786962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 Wireless MIC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230850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Wireless </a:t>
            </a:r>
            <a:r>
              <a:rPr lang="en-US" altLang="ko-KR" sz="1500" b="1" dirty="0" smtClean="0">
                <a:solidFill>
                  <a:schemeClr val="bg1"/>
                </a:solidFill>
              </a:rPr>
              <a:t>MIC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5102436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 smtClean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  <a:endParaRPr lang="en-US" altLang="ko-KR" sz="907" dirty="0" smtClean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411347"/>
              </p:ext>
            </p:extLst>
          </p:nvPr>
        </p:nvGraphicFramePr>
        <p:xfrm>
          <a:off x="481428" y="5441890"/>
          <a:ext cx="5868248" cy="345419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442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91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Carrier Frequency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Range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925~937.5MHz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91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Mic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type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Condenser or Dynamic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</a:tr>
              <a:tr h="25916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채널 수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64</a:t>
                      </a:r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채널</a:t>
                      </a:r>
                    </a:p>
                  </a:txBody>
                  <a:tcPr marL="142875" marR="9525" marT="9525" marB="0" anchor="ctr"/>
                </a:tc>
              </a:tr>
              <a:tr h="2591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Frequency response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50Hz-18KHz (± 3dB)</a:t>
                      </a:r>
                    </a:p>
                  </a:txBody>
                  <a:tcPr marL="142875" marR="9525" marT="9525" marB="0" anchor="ctr"/>
                </a:tc>
              </a:tr>
              <a:tr h="25916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최대 주파수 편차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±48KHz</a:t>
                      </a:r>
                    </a:p>
                  </a:txBody>
                  <a:tcPr marL="142875" marR="9525" marT="9525" marB="0" anchor="ctr"/>
                </a:tc>
              </a:tr>
              <a:tr h="2591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S/N Ratio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&gt; 105 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dBA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91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Harmonic suppression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&gt; 55dBc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91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T.H.D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&lt; 1 %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91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Power Supply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two AA batteries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916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마감재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Metal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916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규격 </a:t>
                      </a:r>
                      <a:r>
                        <a:rPr lang="en-US" altLang="ko-KR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WxDxH)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258 x 48mm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916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무게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409g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735</TotalTime>
  <Words>113</Words>
  <Application>Microsoft Office PowerPoint</Application>
  <PresentationFormat>A4 용지(210x297mm)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79</cp:revision>
  <cp:lastPrinted>2020-11-13T07:15:08Z</cp:lastPrinted>
  <dcterms:created xsi:type="dcterms:W3CDTF">2020-09-29T01:50:16Z</dcterms:created>
  <dcterms:modified xsi:type="dcterms:W3CDTF">2021-02-02T02:32:46Z</dcterms:modified>
</cp:coreProperties>
</file>