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4" r:id="rId1"/>
  </p:sldMasterIdLst>
  <p:sldIdLst>
    <p:sldId id="260" r:id="rId2"/>
  </p:sldIdLst>
  <p:sldSz cx="6858000" cy="9906000" type="A4"/>
  <p:notesSz cx="7099300" cy="10234613"/>
  <p:defaultTextStyle>
    <a:defPPr>
      <a:defRPr lang="en-US"/>
    </a:defPPr>
    <a:lvl1pPr marL="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1pPr>
    <a:lvl2pPr marL="41991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2pPr>
    <a:lvl3pPr marL="839828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3pPr>
    <a:lvl4pPr marL="1259742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4pPr>
    <a:lvl5pPr marL="1679655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5pPr>
    <a:lvl6pPr marL="2099569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6pPr>
    <a:lvl7pPr marL="2519483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7pPr>
    <a:lvl8pPr marL="2939397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8pPr>
    <a:lvl9pPr marL="3359310" algn="l" defTabSz="419913" rtl="0" eaLnBrk="1" latinLnBrk="0" hangingPunct="1">
      <a:defRPr sz="16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C1F23"/>
    <a:srgbClr val="DCDCDC"/>
    <a:srgbClr val="0D1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212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69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41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471490" y="9181395"/>
            <a:ext cx="2892138" cy="5111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147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1361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1361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</a:p>
          <a:p>
            <a:endParaRPr lang="ko-KR" altLang="en-US" sz="136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9" y="-5631"/>
            <a:ext cx="6858000" cy="9911633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3997532" y="9364769"/>
            <a:ext cx="2321469" cy="553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서울시 동작구 상도로 </a:t>
            </a:r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17 </a:t>
            </a:r>
            <a:r>
              <a:rPr lang="ko-KR" altLang="en-US" sz="998" b="0" i="0" kern="120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동화빌딩</a:t>
            </a:r>
            <a:endParaRPr lang="en-US" altLang="ko-KR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  <a:p>
            <a:r>
              <a:rPr lang="en-US" altLang="ko-KR" sz="998" b="0" i="0" kern="120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rPr>
              <a:t>TEL : 02-825-0300 FAX: 02-825-1141</a:t>
            </a:r>
          </a:p>
          <a:p>
            <a:endParaRPr lang="ko-KR" altLang="en-US" sz="998" b="0" i="0" kern="1200" dirty="0">
              <a:solidFill>
                <a:schemeClr val="bg1"/>
              </a:solidFill>
              <a:effectLst/>
              <a:latin typeface="+mj-lt"/>
              <a:ea typeface="+mn-ea"/>
              <a:cs typeface="+mn-cs"/>
            </a:endParaRPr>
          </a:p>
        </p:txBody>
      </p:sp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51" y="9086912"/>
            <a:ext cx="1527298" cy="236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28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41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95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028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24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96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65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4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377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693" r:id="rId12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 flipV="1">
            <a:off x="295480" y="828073"/>
            <a:ext cx="6312088" cy="6229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295480" y="918342"/>
            <a:ext cx="2447720" cy="339449"/>
          </a:xfrm>
          <a:prstGeom prst="rect">
            <a:avLst/>
          </a:prstGeom>
        </p:spPr>
        <p:txBody>
          <a:bodyPr vert="horz" lIns="82953" tIns="41476" rIns="82953" bIns="41476" rtlCol="0" anchor="t">
            <a:noAutofit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000" b="1" dirty="0">
                <a:latin typeface="+mj-ea"/>
              </a:rPr>
              <a:t>ZONE-610</a:t>
            </a:r>
            <a:endParaRPr lang="ko-KR" altLang="en-US" sz="2000" b="1" dirty="0">
              <a:latin typeface="+mj-ea"/>
            </a:endParaRPr>
          </a:p>
        </p:txBody>
      </p:sp>
      <p:sp>
        <p:nvSpPr>
          <p:cNvPr id="23" name="제목 1"/>
          <p:cNvSpPr txBox="1">
            <a:spLocks/>
          </p:cNvSpPr>
          <p:nvPr/>
        </p:nvSpPr>
        <p:spPr>
          <a:xfrm>
            <a:off x="296521" y="1218231"/>
            <a:ext cx="2975505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300" b="1" i="1" dirty="0">
                <a:solidFill>
                  <a:schemeClr val="bg1">
                    <a:lumMod val="65000"/>
                  </a:schemeClr>
                </a:solidFill>
              </a:rPr>
              <a:t>Professional Amplifier System</a:t>
            </a:r>
            <a:endParaRPr lang="ko-KR" altLang="en-US" sz="1300" b="1" i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95480" y="470583"/>
            <a:ext cx="6312088" cy="357490"/>
          </a:xfrm>
          <a:prstGeom prst="rect">
            <a:avLst/>
          </a:prstGeom>
          <a:solidFill>
            <a:srgbClr val="0D10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sp>
        <p:nvSpPr>
          <p:cNvPr id="29" name="직사각형 28"/>
          <p:cNvSpPr/>
          <p:nvPr/>
        </p:nvSpPr>
        <p:spPr>
          <a:xfrm>
            <a:off x="308042" y="478489"/>
            <a:ext cx="2105833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500" b="1" dirty="0">
                <a:solidFill>
                  <a:schemeClr val="bg1"/>
                </a:solidFill>
              </a:rPr>
              <a:t>6-Zone Mixing Amplifier</a:t>
            </a:r>
            <a:endParaRPr lang="ko-KR" altLang="en-US" sz="1500" b="1" dirty="0">
              <a:solidFill>
                <a:schemeClr val="bg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" y="9195977"/>
            <a:ext cx="6857999" cy="53606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864" y="9173970"/>
            <a:ext cx="646598" cy="53602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643" y="1104858"/>
            <a:ext cx="1244803" cy="22870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81426" y="4430737"/>
            <a:ext cx="6126142" cy="109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6</a:t>
            </a:r>
            <a:r>
              <a:rPr lang="ko-KR" altLang="en-US" sz="1089" dirty="0">
                <a:solidFill>
                  <a:prstClr val="black"/>
                </a:solidFill>
              </a:rPr>
              <a:t>존을 각 채널 독립 볼륨으로 제어 가능한 </a:t>
            </a:r>
            <a:r>
              <a:rPr lang="en-US" altLang="ko-KR" sz="11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600W(100Wx6CH/4</a:t>
            </a:r>
            <a:r>
              <a:rPr lang="el-GR" altLang="ko-KR" sz="1100">
                <a:latin typeface="Malgun Gothic" panose="020B0503020000020004" pitchFamily="50" charset="-127"/>
                <a:ea typeface="Malgun Gothic" panose="020B0503020000020004" pitchFamily="50" charset="-127"/>
              </a:rPr>
              <a:t>Ω)</a:t>
            </a:r>
            <a:r>
              <a:rPr lang="en-US" altLang="ko-KR" sz="110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100">
                <a:latin typeface="Malgun Gothic" panose="020B0503020000020004" pitchFamily="50" charset="-127"/>
                <a:ea typeface="Malgun Gothic" panose="020B0503020000020004" pitchFamily="50" charset="-127"/>
              </a:rPr>
              <a:t>출력</a:t>
            </a:r>
            <a:endParaRPr lang="en-US" altLang="ko-KR" sz="1089" dirty="0">
              <a:solidFill>
                <a:prstClr val="black"/>
              </a:solidFill>
            </a:endParaRPr>
          </a:p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Bluetooth, USB, </a:t>
            </a:r>
            <a:r>
              <a:rPr lang="ko-KR" altLang="en-US" sz="1089" dirty="0">
                <a:solidFill>
                  <a:prstClr val="black"/>
                </a:solidFill>
              </a:rPr>
              <a:t>전면 </a:t>
            </a:r>
            <a:r>
              <a:rPr lang="en-US" altLang="ko-KR" sz="1089" dirty="0">
                <a:solidFill>
                  <a:prstClr val="black"/>
                </a:solidFill>
              </a:rPr>
              <a:t>AUX(3.5mm), </a:t>
            </a:r>
            <a:r>
              <a:rPr lang="ko-KR" altLang="en-US" sz="1089" dirty="0">
                <a:solidFill>
                  <a:prstClr val="black"/>
                </a:solidFill>
              </a:rPr>
              <a:t>후면 </a:t>
            </a:r>
            <a:r>
              <a:rPr lang="en-US" altLang="ko-KR" sz="1089" dirty="0">
                <a:solidFill>
                  <a:prstClr val="black"/>
                </a:solidFill>
              </a:rPr>
              <a:t>RCA AUX1~AUX3, OPTICAL/COAXIAL, FM </a:t>
            </a:r>
            <a:r>
              <a:rPr lang="ko-KR" altLang="en-US" sz="1089" dirty="0">
                <a:solidFill>
                  <a:prstClr val="black"/>
                </a:solidFill>
              </a:rPr>
              <a:t>라디오의 다양한 입력</a:t>
            </a:r>
          </a:p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ko-KR" altLang="en-US" sz="1089" dirty="0">
                <a:solidFill>
                  <a:prstClr val="black"/>
                </a:solidFill>
              </a:rPr>
              <a:t>마이크</a:t>
            </a:r>
            <a:r>
              <a:rPr lang="en-US" altLang="ko-KR" sz="1089" dirty="0">
                <a:solidFill>
                  <a:prstClr val="black"/>
                </a:solidFill>
              </a:rPr>
              <a:t>·</a:t>
            </a:r>
            <a:r>
              <a:rPr lang="ko-KR" altLang="en-US" sz="1089" dirty="0">
                <a:solidFill>
                  <a:prstClr val="black"/>
                </a:solidFill>
              </a:rPr>
              <a:t>음악 소스 동시 운용</a:t>
            </a:r>
            <a:r>
              <a:rPr lang="en-US" altLang="ko-KR" sz="1089" dirty="0">
                <a:solidFill>
                  <a:prstClr val="black"/>
                </a:solidFill>
              </a:rPr>
              <a:t>, 3</a:t>
            </a:r>
            <a:r>
              <a:rPr lang="ko-KR" altLang="en-US" sz="1089" dirty="0">
                <a:solidFill>
                  <a:prstClr val="black"/>
                </a:solidFill>
              </a:rPr>
              <a:t>밴드 톤</a:t>
            </a:r>
            <a:r>
              <a:rPr lang="en-US" altLang="ko-KR" sz="1089" dirty="0">
                <a:solidFill>
                  <a:prstClr val="black"/>
                </a:solidFill>
              </a:rPr>
              <a:t>(LOW/MID/HI) + ECHO</a:t>
            </a:r>
          </a:p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en-US" altLang="ko-KR" sz="1089" dirty="0">
                <a:solidFill>
                  <a:prstClr val="black"/>
                </a:solidFill>
              </a:rPr>
              <a:t>LCD </a:t>
            </a:r>
            <a:r>
              <a:rPr lang="ko-KR" altLang="en-US" sz="1089" dirty="0">
                <a:solidFill>
                  <a:prstClr val="black"/>
                </a:solidFill>
              </a:rPr>
              <a:t>표시창과 모드</a:t>
            </a:r>
            <a:r>
              <a:rPr lang="en-US" altLang="ko-KR" sz="1089" dirty="0">
                <a:solidFill>
                  <a:prstClr val="black"/>
                </a:solidFill>
              </a:rPr>
              <a:t>/</a:t>
            </a:r>
            <a:r>
              <a:rPr lang="ko-KR" altLang="en-US" sz="1089" dirty="0">
                <a:solidFill>
                  <a:prstClr val="black"/>
                </a:solidFill>
              </a:rPr>
              <a:t>채널 선택</a:t>
            </a:r>
            <a:r>
              <a:rPr lang="en-US" altLang="ko-KR" sz="1089" dirty="0">
                <a:solidFill>
                  <a:prstClr val="black"/>
                </a:solidFill>
              </a:rPr>
              <a:t>, </a:t>
            </a:r>
            <a:r>
              <a:rPr lang="ko-KR" altLang="en-US" sz="1089" dirty="0">
                <a:solidFill>
                  <a:prstClr val="black"/>
                </a:solidFill>
              </a:rPr>
              <a:t>채널 </a:t>
            </a:r>
            <a:r>
              <a:rPr lang="ko-KR" altLang="en-US" sz="1089" dirty="0" err="1">
                <a:solidFill>
                  <a:prstClr val="black"/>
                </a:solidFill>
              </a:rPr>
              <a:t>노브로</a:t>
            </a:r>
            <a:r>
              <a:rPr lang="ko-KR" altLang="en-US" sz="1089" dirty="0">
                <a:solidFill>
                  <a:prstClr val="black"/>
                </a:solidFill>
              </a:rPr>
              <a:t> 직관적 운용</a:t>
            </a:r>
          </a:p>
          <a:p>
            <a:pPr marL="155540" indent="-155540" defTabSz="514403" fontAlgn="ctr" latinLnBrk="1">
              <a:buFont typeface="Arial" panose="020B0604020202020204" pitchFamily="34" charset="0"/>
              <a:buChar char="•"/>
            </a:pPr>
            <a:r>
              <a:rPr lang="ko-KR" altLang="en-US" sz="1089" dirty="0">
                <a:solidFill>
                  <a:prstClr val="black"/>
                </a:solidFill>
              </a:rPr>
              <a:t>채널별 </a:t>
            </a:r>
            <a:r>
              <a:rPr lang="en-US" altLang="ko-KR" sz="1089" dirty="0">
                <a:solidFill>
                  <a:prstClr val="black"/>
                </a:solidFill>
              </a:rPr>
              <a:t>A/B </a:t>
            </a:r>
            <a:r>
              <a:rPr lang="ko-KR" altLang="en-US" sz="1089" dirty="0" err="1">
                <a:solidFill>
                  <a:prstClr val="black"/>
                </a:solidFill>
              </a:rPr>
              <a:t>탭식</a:t>
            </a:r>
            <a:r>
              <a:rPr lang="ko-KR" altLang="en-US" sz="1089" dirty="0">
                <a:solidFill>
                  <a:prstClr val="black"/>
                </a:solidFill>
              </a:rPr>
              <a:t> 스피커 단자로 신속한 배선</a:t>
            </a:r>
          </a:p>
        </p:txBody>
      </p:sp>
      <p:sp>
        <p:nvSpPr>
          <p:cNvPr id="17" name="제목 1"/>
          <p:cNvSpPr txBox="1">
            <a:spLocks/>
          </p:cNvSpPr>
          <p:nvPr/>
        </p:nvSpPr>
        <p:spPr>
          <a:xfrm>
            <a:off x="430479" y="4195520"/>
            <a:ext cx="144075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FEATURE</a:t>
            </a:r>
            <a:endParaRPr lang="ko-KR" altLang="en-US" sz="1542" b="1" i="1" dirty="0"/>
          </a:p>
        </p:txBody>
      </p:sp>
      <p:sp>
        <p:nvSpPr>
          <p:cNvPr id="19" name="제목 1"/>
          <p:cNvSpPr txBox="1">
            <a:spLocks/>
          </p:cNvSpPr>
          <p:nvPr/>
        </p:nvSpPr>
        <p:spPr>
          <a:xfrm>
            <a:off x="430481" y="5567548"/>
            <a:ext cx="1847968" cy="339449"/>
          </a:xfrm>
          <a:prstGeom prst="rect">
            <a:avLst/>
          </a:prstGeom>
        </p:spPr>
        <p:txBody>
          <a:bodyPr vert="horz" lIns="82953" tIns="41476" rIns="82953" bIns="41476" rtlCol="0" anchor="t">
            <a:normAutofit fontScale="97500"/>
          </a:bodyPr>
          <a:lstStyle>
            <a:lvl1pPr algn="l" defTabSz="567019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272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1542" b="1" i="1" dirty="0"/>
              <a:t>SPECIFICATION</a:t>
            </a:r>
            <a:endParaRPr lang="ko-KR" altLang="en-US" sz="1542" b="1" i="1" dirty="0"/>
          </a:p>
        </p:txBody>
      </p:sp>
      <p:pic>
        <p:nvPicPr>
          <p:cNvPr id="21" name="그림 20" descr="전자제품, 전자 공학, 기계, 전자 기기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20F8AA93-9756-F510-6879-4EE7494CA8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8690" y="2090019"/>
            <a:ext cx="4395567" cy="997286"/>
          </a:xfrm>
          <a:prstGeom prst="rect">
            <a:avLst/>
          </a:prstGeom>
        </p:spPr>
      </p:pic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8742740"/>
              </p:ext>
            </p:extLst>
          </p:nvPr>
        </p:nvGraphicFramePr>
        <p:xfrm>
          <a:off x="481428" y="5869443"/>
          <a:ext cx="5806638" cy="320848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686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379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48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82953" marR="82953" marT="41476" marB="41476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dirty="0">
                          <a:latin typeface="+mn-ea"/>
                          <a:ea typeface="+mn-ea"/>
                        </a:rPr>
                        <a:t>세부내용</a:t>
                      </a:r>
                    </a:p>
                  </a:txBody>
                  <a:tcPr marL="82953" marR="82953" marT="41476" marB="41476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채널 수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6CH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3227805456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마이크 입력 </a:t>
                      </a:r>
                      <a:r>
                        <a:rPr lang="en-US" altLang="ko-KR" sz="1050" dirty="0"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050" dirty="0">
                          <a:effectLst/>
                          <a:latin typeface="+mj-ea"/>
                          <a:ea typeface="+mj-ea"/>
                        </a:rPr>
                        <a:t>w/</a:t>
                      </a:r>
                      <a:r>
                        <a:rPr lang="en-US" sz="1050" dirty="0" err="1">
                          <a:effectLst/>
                          <a:latin typeface="+mj-ea"/>
                          <a:ea typeface="+mj-ea"/>
                        </a:rPr>
                        <a:t>PhantomPower</a:t>
                      </a:r>
                      <a:r>
                        <a:rPr lang="en-US" sz="1050" dirty="0">
                          <a:effectLst/>
                          <a:latin typeface="+mj-ea"/>
                          <a:ea typeface="+mj-ea"/>
                        </a:rPr>
                        <a:t>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+mj-ea"/>
                          <a:ea typeface="+mj-ea"/>
                        </a:rPr>
                        <a:t>2CH</a:t>
                      </a:r>
                      <a:endParaRPr lang="el-GR" sz="105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566103500"/>
                  </a:ext>
                </a:extLst>
              </a:tr>
              <a:tr h="347412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입력 채널</a:t>
                      </a:r>
                      <a:endParaRPr lang="en-US" altLang="ko-KR" sz="105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Line Input(Unbalance, RCA) 3ch,</a:t>
                      </a:r>
                      <a:b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</a:b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Optical 1ea, Coaxial 1ea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65343634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출력 채널</a:t>
                      </a:r>
                      <a:endParaRPr lang="en-US" sz="105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kern="12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Line Output (Unbalance, RCA) 1ch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996044987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출력 파워 </a:t>
                      </a:r>
                      <a:r>
                        <a:rPr lang="en-US" altLang="ko-KR" sz="1050" dirty="0">
                          <a:effectLst/>
                          <a:latin typeface="+mj-ea"/>
                          <a:ea typeface="+mj-ea"/>
                        </a:rPr>
                        <a:t>(1</a:t>
                      </a:r>
                      <a:r>
                        <a:rPr lang="en-US" sz="1050" dirty="0">
                          <a:effectLst/>
                          <a:latin typeface="+mj-ea"/>
                          <a:ea typeface="+mj-ea"/>
                        </a:rPr>
                        <a:t>kHz THD 0.5%)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600W(100Wx6CH/4</a:t>
                      </a:r>
                      <a:r>
                        <a:rPr lang="el-GR" sz="1050" b="0" dirty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Ω)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2971488736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altLang="ko-KR" sz="1050" dirty="0">
                          <a:effectLst/>
                          <a:latin typeface="+mj-ea"/>
                          <a:ea typeface="+mj-ea"/>
                        </a:rPr>
                        <a:t>AUX </a:t>
                      </a: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입력 감도 </a:t>
                      </a:r>
                      <a:r>
                        <a:rPr lang="en-US" altLang="ko-KR" sz="1050" dirty="0">
                          <a:effectLst/>
                          <a:latin typeface="+mj-ea"/>
                          <a:ea typeface="+mj-ea"/>
                        </a:rPr>
                        <a:t>/ </a:t>
                      </a: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임피던스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700 mV / 22 k</a:t>
                      </a:r>
                      <a:r>
                        <a:rPr lang="el-GR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Ω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763473016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주파수 응답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40 Hz – 20 kHz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3369390639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톤 컨트롤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BASS/MID/TREBLE ±10 dB (100 Hz / 800 Hz / 10 kHz)</a:t>
                      </a:r>
                    </a:p>
                  </a:txBody>
                  <a:tcPr marL="108000" marR="0" marT="0" marB="0" anchor="ctr"/>
                </a:tc>
                <a:extLst>
                  <a:ext uri="{0D108BD9-81ED-4DB2-BD59-A6C34878D82A}">
                    <a16:rowId xmlns:a16="http://schemas.microsoft.com/office/drawing/2014/main" val="2402991595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부스트 컨투어 </a:t>
                      </a:r>
                      <a:r>
                        <a:rPr lang="en-US" altLang="ko-KR" sz="1050"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볼륨 </a:t>
                      </a:r>
                      <a:r>
                        <a:rPr lang="en-US" altLang="ko-KR" sz="1050">
                          <a:effectLst/>
                          <a:latin typeface="+mj-ea"/>
                          <a:ea typeface="+mj-ea"/>
                        </a:rPr>
                        <a:t>-30 dB)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+6 dB (100 Hz) / +4 dB (10 kHz)</a:t>
                      </a:r>
                    </a:p>
                  </a:txBody>
                  <a:tcPr marL="108000" marR="0" marT="0" marB="0" anchor="ctr"/>
                </a:tc>
                <a:extLst>
                  <a:ext uri="{0D108BD9-81ED-4DB2-BD59-A6C34878D82A}">
                    <a16:rowId xmlns:a16="http://schemas.microsoft.com/office/drawing/2014/main" val="736119640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신호대잡음비 </a:t>
                      </a:r>
                      <a:r>
                        <a:rPr lang="en-US" altLang="ko-KR" sz="1050"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050">
                          <a:effectLst/>
                          <a:latin typeface="+mj-ea"/>
                          <a:ea typeface="+mj-ea"/>
                        </a:rPr>
                        <a:t>S/N)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80 dB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3101006395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임피던스 </a:t>
                      </a:r>
                      <a:r>
                        <a:rPr lang="en-US" sz="1050">
                          <a:effectLst/>
                          <a:latin typeface="+mj-ea"/>
                          <a:ea typeface="+mj-ea"/>
                        </a:rPr>
                        <a:t>A,B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l-GR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4–16 Ω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임피던스 </a:t>
                      </a:r>
                      <a:r>
                        <a:rPr lang="en-US" sz="1050">
                          <a:effectLst/>
                          <a:latin typeface="+mj-ea"/>
                          <a:ea typeface="+mj-ea"/>
                        </a:rPr>
                        <a:t>A+B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l-GR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8–32 Ω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전원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AC 220 V / 60 Hz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소비전력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140 W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>
                          <a:effectLst/>
                          <a:latin typeface="+mj-ea"/>
                          <a:ea typeface="+mj-ea"/>
                        </a:rPr>
                        <a:t>크기 </a:t>
                      </a:r>
                      <a:r>
                        <a:rPr lang="en-US" altLang="ko-KR" sz="1050"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en-US" sz="1050">
                          <a:effectLst/>
                          <a:latin typeface="+mj-ea"/>
                          <a:ea typeface="+mj-ea"/>
                        </a:rPr>
                        <a:t>W×H×D)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480 × 88 × 280 mm</a:t>
                      </a:r>
                      <a:endParaRPr lang="en-US" sz="1050" b="0" dirty="0">
                        <a:effectLst/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3706"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ko-KR" altLang="en-US" sz="1050" dirty="0">
                          <a:effectLst/>
                          <a:latin typeface="+mj-ea"/>
                          <a:ea typeface="+mj-ea"/>
                        </a:rPr>
                        <a:t>무게</a:t>
                      </a:r>
                    </a:p>
                  </a:txBody>
                  <a:tcPr marL="108000" marR="28575" marT="0" marB="0" anchor="ctr"/>
                </a:tc>
                <a:tc>
                  <a:txBody>
                    <a:bodyPr/>
                    <a:lstStyle/>
                    <a:p>
                      <a:pPr rtl="0" fontAlgn="ctr">
                        <a:buNone/>
                      </a:pPr>
                      <a:r>
                        <a:rPr lang="en-US" sz="1050" b="0" dirty="0"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8 kg</a:t>
                      </a:r>
                    </a:p>
                  </a:txBody>
                  <a:tcPr marL="108000" marR="2857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8F7C4D9-CED3-835C-9B76-F7F32C56F7F0}"/>
              </a:ext>
            </a:extLst>
          </p:cNvPr>
          <p:cNvSpPr txBox="1"/>
          <p:nvPr/>
        </p:nvSpPr>
        <p:spPr>
          <a:xfrm>
            <a:off x="3400243" y="9302206"/>
            <a:ext cx="2331683" cy="4404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900"/>
              </a:lnSpc>
            </a:pPr>
            <a:r>
              <a:rPr lang="en-US" altLang="ko-KR" sz="1050" b="1" dirty="0">
                <a:solidFill>
                  <a:schemeClr val="bg1"/>
                </a:solidFill>
                <a:latin typeface="+mj-lt"/>
              </a:rPr>
              <a:t>www.voatek.com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e-mail : voatek@naver.com</a:t>
            </a:r>
          </a:p>
          <a:p>
            <a:pPr algn="r">
              <a:lnSpc>
                <a:spcPts val="900"/>
              </a:lnSpc>
            </a:pPr>
            <a:r>
              <a:rPr lang="en-US" altLang="ko-KR" sz="907" dirty="0">
                <a:solidFill>
                  <a:schemeClr val="bg1"/>
                </a:solidFill>
                <a:latin typeface="+mj-lt"/>
              </a:rPr>
              <a:t>Tel : 031-8011-0388</a:t>
            </a:r>
          </a:p>
        </p:txBody>
      </p:sp>
      <p:pic>
        <p:nvPicPr>
          <p:cNvPr id="5" name="그림 4" descr="전자제품, 리시버, 전자 공학, 제어판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E05484C-4AA5-129A-94E4-52F7E20115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8584" y="2953112"/>
            <a:ext cx="4015777" cy="117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815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908</TotalTime>
  <Words>264</Words>
  <Application>Microsoft Office PowerPoint</Application>
  <PresentationFormat>A4 용지(210x297mm)</PresentationFormat>
  <Paragraphs>47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Malgun Gothic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ella Shin</dc:creator>
  <cp:lastModifiedBy>민경 신</cp:lastModifiedBy>
  <cp:revision>137</cp:revision>
  <cp:lastPrinted>2020-11-13T07:15:08Z</cp:lastPrinted>
  <dcterms:created xsi:type="dcterms:W3CDTF">2020-09-29T01:50:16Z</dcterms:created>
  <dcterms:modified xsi:type="dcterms:W3CDTF">2026-06-18T07:33:02Z</dcterms:modified>
</cp:coreProperties>
</file>