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48" y="1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GI-125L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2159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71205"/>
            <a:ext cx="57505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1.25mm </a:t>
            </a:r>
            <a:r>
              <a:rPr lang="ko-KR" altLang="en-US" sz="1000" dirty="0" err="1">
                <a:latin typeface="맑은 고딕"/>
              </a:rPr>
              <a:t>초미세</a:t>
            </a:r>
            <a:r>
              <a:rPr lang="ko-KR" altLang="en-US" sz="1000" dirty="0">
                <a:latin typeface="맑은 고딕"/>
              </a:rPr>
              <a:t> 픽셀 피치 적용으로 더욱 정밀하고 선명한 화면 구현 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GOB1010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640,000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등 </a:t>
            </a:r>
            <a:r>
              <a:rPr lang="en-US" altLang="ko-KR" sz="1000" dirty="0" err="1">
                <a:latin typeface="맑은 고딕"/>
              </a:rPr>
              <a:t>다양한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영상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입력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신호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지원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캐비닛 해상도 </a:t>
            </a:r>
            <a:r>
              <a:rPr lang="en-US" altLang="ko-KR" sz="1000" dirty="0">
                <a:latin typeface="맑은 고딕"/>
              </a:rPr>
              <a:t>512 × 384 pixels </a:t>
            </a:r>
            <a:r>
              <a:rPr lang="ko-KR" altLang="en-US" sz="1000" dirty="0">
                <a:latin typeface="맑은 고딕"/>
              </a:rPr>
              <a:t>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418735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327897"/>
              </p:ext>
            </p:extLst>
          </p:nvPr>
        </p:nvGraphicFramePr>
        <p:xfrm>
          <a:off x="481428" y="5741773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GOB1010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640000pixels/㎡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256 × 128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512 × 384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GI-125L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25404"/>
              </p:ext>
            </p:extLst>
          </p:nvPr>
        </p:nvGraphicFramePr>
        <p:xfrm>
          <a:off x="481428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300-500</a:t>
                      </a:r>
                      <a:r>
                        <a:rPr lang="ko-KR" altLang="en-US" sz="1000" dirty="0" err="1">
                          <a:latin typeface="+mn-ea"/>
                          <a:ea typeface="+mn-ea"/>
                        </a:rPr>
                        <a:t>cd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NovarDH3210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100M(Ethernetcable) / 20KM(Optical fibercable)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3790123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48388976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22254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423</Words>
  <Application>Microsoft Office PowerPoint</Application>
  <PresentationFormat>A4 용지(210x297mm)</PresentationFormat>
  <Paragraphs>102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115</cp:revision>
  <dcterms:created xsi:type="dcterms:W3CDTF">2020-09-29T01:50:16Z</dcterms:created>
  <dcterms:modified xsi:type="dcterms:W3CDTF">2026-09-17T02:48:32Z</dcterms:modified>
  <cp:version/>
</cp:coreProperties>
</file>