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48" y="1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GI-154L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56094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05709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1.54mm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GOB1212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422,500</a:t>
            </a:r>
            <a:r>
              <a:rPr lang="ko-KR" altLang="en-US" sz="1000" dirty="0">
                <a:latin typeface="맑은 고딕"/>
              </a:rPr>
              <a:t>픽셀의 고밀도 디스플레이 구성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</a:t>
            </a:r>
            <a:r>
              <a:rPr lang="ko-KR" altLang="en-US" sz="1000" dirty="0">
                <a:latin typeface="맑은 고딕"/>
              </a:rPr>
              <a:t>등 다양한 영상 입력 신호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49727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630837"/>
              </p:ext>
            </p:extLst>
          </p:nvPr>
        </p:nvGraphicFramePr>
        <p:xfrm>
          <a:off x="481428" y="5672765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1.54mm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GOB1212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422500pixels/㎡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208 × 104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416 × 312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GI-154L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818DC2A-B926-52F7-9404-CF714F349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943401"/>
              </p:ext>
            </p:extLst>
          </p:nvPr>
        </p:nvGraphicFramePr>
        <p:xfrm>
          <a:off x="497755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00-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578192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100M(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Ethernetcable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 / 20KM(Optical 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fibercable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418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117</cp:revision>
  <dcterms:created xsi:type="dcterms:W3CDTF">2020-09-29T01:50:16Z</dcterms:created>
  <dcterms:modified xsi:type="dcterms:W3CDTF">2026-09-17T02:48:56Z</dcterms:modified>
  <cp:version/>
</cp:coreProperties>
</file>