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248" y="1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GI-186L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90598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40213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1.86mm </a:t>
            </a:r>
            <a:r>
              <a:rPr lang="ko-KR" altLang="en-US" sz="1000" dirty="0">
                <a:latin typeface="맑은 고딕"/>
              </a:rPr>
              <a:t>미세 픽셀 피치 적용으로 정밀하고 선명한 화면 구현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GOB1515 LED </a:t>
            </a:r>
            <a:r>
              <a:rPr lang="ko-KR" altLang="en-US" sz="1000" dirty="0">
                <a:latin typeface="맑은 고딕"/>
              </a:rPr>
              <a:t>패키지 적용 및 ㎡당 </a:t>
            </a:r>
            <a:r>
              <a:rPr lang="en-US" altLang="ko-KR" sz="1000" dirty="0">
                <a:latin typeface="맑은 고딕"/>
              </a:rPr>
              <a:t>289,000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 err="1">
                <a:latin typeface="맑은 고딕"/>
              </a:rPr>
              <a:t>다이캐스트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알루미늄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캐비닛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적용으로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견고하면서도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안정적인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구조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등 </a:t>
            </a:r>
            <a:r>
              <a:rPr lang="en-US" altLang="ko-KR" sz="1000" dirty="0" err="1">
                <a:latin typeface="맑은 고딕"/>
              </a:rPr>
              <a:t>다양한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영상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입력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신호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en-US" altLang="ko-KR" sz="1000" dirty="0" err="1">
                <a:latin typeface="맑은 고딕"/>
              </a:rPr>
              <a:t>지원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300~500cd/㎡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  <a:endParaRPr lang="en-US" altLang="ko-KR" sz="1000" dirty="0">
              <a:latin typeface="맑은 고딕"/>
            </a:endParaRPr>
          </a:p>
          <a:p>
            <a:pPr marL="17145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49727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2024"/>
              </p:ext>
            </p:extLst>
          </p:nvPr>
        </p:nvGraphicFramePr>
        <p:xfrm>
          <a:off x="481428" y="5672765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1.86mm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GOB1515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289000pixels/㎡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172 × 86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344 × 258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 dirty="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GI-186L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F10519E2-50A8-8E02-32FE-ACCC423719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486283"/>
              </p:ext>
            </p:extLst>
          </p:nvPr>
        </p:nvGraphicFramePr>
        <p:xfrm>
          <a:off x="497755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00-</a:t>
                      </a: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578192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100M(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Ethernetcable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 / 20KM(Optical </a:t>
                      </a:r>
                      <a:r>
                        <a:rPr lang="en-US" altLang="ko-KR" sz="1000" dirty="0" err="1">
                          <a:effectLst/>
                          <a:latin typeface="+mn-ea"/>
                          <a:ea typeface="+mn-ea"/>
                        </a:rPr>
                        <a:t>fibercable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418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119</cp:revision>
  <dcterms:created xsi:type="dcterms:W3CDTF">2020-09-29T01:50:16Z</dcterms:created>
  <dcterms:modified xsi:type="dcterms:W3CDTF">2026-09-17T02:49:18Z</dcterms:modified>
  <cp:version/>
</cp:coreProperties>
</file>