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GI-250L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56094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05709"/>
            <a:ext cx="5750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2.5mm </a:t>
            </a:r>
            <a:r>
              <a:rPr lang="en-US" altLang="ko-KR" sz="1000" dirty="0" err="1">
                <a:latin typeface="맑은 고딕"/>
              </a:rPr>
              <a:t>픽셀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ko-KR" altLang="en-US" sz="1000" dirty="0">
                <a:latin typeface="맑은 고딕"/>
              </a:rPr>
              <a:t>피치와 </a:t>
            </a:r>
            <a:r>
              <a:rPr lang="en-US" altLang="ko-KR" sz="1000" dirty="0">
                <a:latin typeface="맑은 고딕"/>
              </a:rPr>
              <a:t>GOB2121 LED </a:t>
            </a:r>
            <a:r>
              <a:rPr lang="ko-KR" altLang="en-US" sz="1000" dirty="0">
                <a:latin typeface="맑은 고딕"/>
              </a:rPr>
              <a:t>적용으로 선명한 화면 구현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㎡당 </a:t>
            </a:r>
            <a:r>
              <a:rPr lang="en-US" altLang="ko-KR" sz="1000" dirty="0">
                <a:latin typeface="맑은 고딕"/>
              </a:rPr>
              <a:t>160000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DVI, HDMI, SDI, HD-SDI </a:t>
            </a:r>
            <a:r>
              <a:rPr lang="ko-KR" altLang="en-US" sz="1000" dirty="0">
                <a:latin typeface="맑은 고딕"/>
              </a:rPr>
              <a:t>등 다양한 영상 입력 신호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49727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006791"/>
              </p:ext>
            </p:extLst>
          </p:nvPr>
        </p:nvGraphicFramePr>
        <p:xfrm>
          <a:off x="481428" y="5672765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2.5mm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GOB2121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160000pixels/㎡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128 × 64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256 × 192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GI-250L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BCABDC3-F6B0-0729-6EFC-B9427A749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682635"/>
              </p:ext>
            </p:extLst>
          </p:nvPr>
        </p:nvGraphicFramePr>
        <p:xfrm>
          <a:off x="497755" y="2059422"/>
          <a:ext cx="5862491" cy="7029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00-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Input Signal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Composite Video, S-video, DVI, HDMI, SDI, HD-SDI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7578192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100M(Ethernetcable) / 20KM(Optical fibercable)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413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115</cp:revision>
  <dcterms:created xsi:type="dcterms:W3CDTF">2020-09-29T01:50:16Z</dcterms:created>
  <dcterms:modified xsi:type="dcterms:W3CDTF">2026-10-07T05:57:32Z</dcterms:modified>
  <cp:version/>
</cp:coreProperties>
</file>