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SI-125L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21590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3971205"/>
            <a:ext cx="57505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1.25mm </a:t>
            </a:r>
            <a:r>
              <a:rPr lang="ko-KR" altLang="en-US" sz="1000" dirty="0" err="1">
                <a:latin typeface="맑은 고딕"/>
              </a:rPr>
              <a:t>초미세</a:t>
            </a:r>
            <a:r>
              <a:rPr lang="ko-KR" altLang="en-US" sz="1000" dirty="0">
                <a:latin typeface="맑은 고딕"/>
              </a:rPr>
              <a:t> 픽셀 피치 적용으로 더욱 정밀하고 선명한 화면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SMD1010 LED </a:t>
            </a:r>
            <a:r>
              <a:rPr lang="ko-KR" altLang="en-US" sz="1000" dirty="0">
                <a:latin typeface="맑은 고딕"/>
              </a:rPr>
              <a:t>패키지 적용 및 ㎡당 </a:t>
            </a:r>
            <a:r>
              <a:rPr lang="en-US" altLang="ko-KR" sz="1000" dirty="0">
                <a:latin typeface="맑은 고딕"/>
              </a:rPr>
              <a:t>640,000</a:t>
            </a:r>
            <a:r>
              <a:rPr lang="ko-KR" altLang="en-US" sz="1000" dirty="0">
                <a:latin typeface="맑은 고딕"/>
              </a:rPr>
              <a:t>픽셀의 고밀도 디스플레이 구성 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 err="1">
                <a:latin typeface="맑은 고딕"/>
              </a:rPr>
              <a:t>다이캐스트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알루미늄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캐비닛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적용으로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견고하면서도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안정적인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구조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DVI, HDMI, SDI, HD-SDI 등 </a:t>
            </a:r>
            <a:r>
              <a:rPr lang="en-US" altLang="ko-KR" sz="1000" dirty="0" err="1">
                <a:latin typeface="맑은 고딕"/>
              </a:rPr>
              <a:t>다양한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영상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입력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신호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지원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400~600cd/㎡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  <a:endParaRPr lang="en-US" altLang="ko-KR" sz="1000" dirty="0">
              <a:latin typeface="맑은 고딕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캐비닛 해상도 </a:t>
            </a:r>
            <a:r>
              <a:rPr lang="en-US" altLang="ko-KR" sz="1000" dirty="0">
                <a:latin typeface="맑은 고딕"/>
              </a:rPr>
              <a:t>512 × 384 pixels </a:t>
            </a:r>
            <a:r>
              <a:rPr lang="ko-KR" altLang="en-US" sz="1000" dirty="0">
                <a:latin typeface="맑은 고딕"/>
              </a:rPr>
              <a:t>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418735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028540"/>
              </p:ext>
            </p:extLst>
          </p:nvPr>
        </p:nvGraphicFramePr>
        <p:xfrm>
          <a:off x="481428" y="5741773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Pixel Pitch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1.25mm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Pixel Configuration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SMD1010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Density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640000pixels/㎡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Module Resolution (L</a:t>
                      </a:r>
                      <a:r>
                        <a:rPr lang="en-US" altLang="ko-KR" sz="1000">
                          <a:effectLst/>
                          <a:latin typeface="맑은 고딕"/>
                        </a:rPr>
                        <a:t>×H)</a:t>
                      </a:r>
                      <a:endParaRPr lang="en-US" altLang="ko-KR" sz="100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256 × 128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Dimension (L×H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×D)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×17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Module Quantity in a Cabinet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Resolution  (L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512 × 384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Cabinet Dimension 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Material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Die-cast aluminum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Weight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SI-125L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976656"/>
              </p:ext>
            </p:extLst>
          </p:nvPr>
        </p:nvGraphicFramePr>
        <p:xfrm>
          <a:off x="481428" y="2059422"/>
          <a:ext cx="5862491" cy="70298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Brightness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400-600cd/㎡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Viewing Angle (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Horizontal×Vertical)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140° × 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Best Viewing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Gray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Display Color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4.4 trillion colors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Brightness Adjustment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100 grades by software or automatically by sensor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Operation Power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AC 220-240V, 47-63Hz Switchable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Power Supply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Max.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Avg.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Receiver Card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NovarDH3210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Frame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Screen Refresh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Input Signal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Composite Video, S-video, DVI, HDMI, SDI, HD-SDI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Control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100M(Ethernetcable) / 20KM(Optical fibercable)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Support VGA Mode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Color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3000-10000 adjustable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Brightness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 by pixel, module by module, cabinet by cabinet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3790123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6380198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2909583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Humidity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48388976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Lifetime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1766464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MTBF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4437593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Continuous Operating 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22254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Protection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97689777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Out-of-Control Pixel Rate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591140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Maintenance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and rear maintenance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421867043"/>
                  </a:ext>
                </a:extLst>
              </a:tr>
            </a:tbl>
          </a:graphicData>
        </a:graphic>
      </p:graphicFrame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422</Words>
  <Application>Microsoft Office PowerPoint</Application>
  <PresentationFormat>A4 용지(210x297mm)</PresentationFormat>
  <Paragraphs>102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115</cp:revision>
  <dcterms:created xsi:type="dcterms:W3CDTF">2020-09-29T01:50:16Z</dcterms:created>
  <dcterms:modified xsi:type="dcterms:W3CDTF">2026-10-07T05:40:41Z</dcterms:modified>
  <cp:version/>
</cp:coreProperties>
</file>