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6" y="1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SI-186L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790598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/>
              <a:t>FEATURE</a:t>
            </a:r>
            <a:endParaRPr lang="ko-KR" altLang="en-US" sz="1542" b="1" i="1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4040213"/>
            <a:ext cx="57505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1.86mm </a:t>
            </a:r>
            <a:r>
              <a:rPr lang="ko-KR" altLang="en-US" sz="1000" dirty="0">
                <a:latin typeface="맑은 고딕"/>
              </a:rPr>
              <a:t>미세 픽셀 피치 적용으로 정밀하고 선명한 화면 구현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SMD1515 LED </a:t>
            </a:r>
            <a:r>
              <a:rPr lang="ko-KR" altLang="en-US" sz="1000" dirty="0">
                <a:latin typeface="맑은 고딕"/>
              </a:rPr>
              <a:t>패키지 적용 및 ㎡당 </a:t>
            </a:r>
            <a:r>
              <a:rPr lang="en-US" altLang="ko-KR" sz="1000" dirty="0">
                <a:latin typeface="맑은 고딕"/>
              </a:rPr>
              <a:t>289,000</a:t>
            </a:r>
            <a:r>
              <a:rPr lang="ko-KR" altLang="en-US" sz="1000" dirty="0">
                <a:latin typeface="맑은 고딕"/>
              </a:rPr>
              <a:t>픽셀의 고밀도 디스플레이 구성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 err="1">
                <a:latin typeface="맑은 고딕"/>
              </a:rPr>
              <a:t>다이캐스트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알루미늄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캐비닛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적용으로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견고하면서도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안정적인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구조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DVI, HDMI, SDI, HD-SDI 등 </a:t>
            </a:r>
            <a:r>
              <a:rPr lang="en-US" altLang="ko-KR" sz="1000" dirty="0" err="1">
                <a:latin typeface="맑은 고딕"/>
              </a:rPr>
              <a:t>다양한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영상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입력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신호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지원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400~600cd/㎡ </a:t>
            </a:r>
            <a:r>
              <a:rPr lang="ko-KR" altLang="en-US" sz="1000" dirty="0">
                <a:latin typeface="맑은 고딕"/>
              </a:rPr>
              <a:t>밝기와 수평 </a:t>
            </a:r>
            <a:r>
              <a:rPr lang="en-US" altLang="ko-KR" sz="1000" dirty="0">
                <a:latin typeface="맑은 고딕"/>
              </a:rPr>
              <a:t>140° / </a:t>
            </a:r>
            <a:r>
              <a:rPr lang="ko-KR" altLang="en-US" sz="1000" dirty="0">
                <a:latin typeface="맑은 고딕"/>
              </a:rPr>
              <a:t>수직 </a:t>
            </a:r>
            <a:r>
              <a:rPr lang="en-US" altLang="ko-KR" sz="1000" dirty="0">
                <a:latin typeface="맑은 고딕"/>
              </a:rPr>
              <a:t>120° </a:t>
            </a:r>
            <a:r>
              <a:rPr lang="ko-KR" altLang="en-US" sz="1000" dirty="0">
                <a:latin typeface="맑은 고딕"/>
              </a:rPr>
              <a:t>의 넓은 </a:t>
            </a:r>
            <a:r>
              <a:rPr lang="ko-KR" altLang="en-US" sz="1000" dirty="0" err="1">
                <a:latin typeface="맑은 고딕"/>
              </a:rPr>
              <a:t>시야각</a:t>
            </a:r>
            <a:r>
              <a:rPr lang="ko-KR" altLang="en-US" sz="1000" dirty="0">
                <a:latin typeface="맑은 고딕"/>
              </a:rPr>
              <a:t> 지원</a:t>
            </a:r>
            <a:endParaRPr lang="en-US" altLang="ko-KR" sz="1000" dirty="0">
              <a:latin typeface="맑은 고딕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12~14bit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및 최대 </a:t>
            </a:r>
            <a:r>
              <a:rPr lang="en-US" altLang="ko-KR" sz="1000" dirty="0">
                <a:latin typeface="맑은 고딕"/>
              </a:rPr>
              <a:t>4.4</a:t>
            </a:r>
            <a:r>
              <a:rPr lang="ko-KR" altLang="en-US" sz="1000" dirty="0">
                <a:latin typeface="맑은 고딕"/>
              </a:rPr>
              <a:t>조 색상 표현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소프트웨어 또는 센서를 통한 </a:t>
            </a:r>
            <a:r>
              <a:rPr lang="en-US" altLang="ko-KR" sz="1000" dirty="0">
                <a:latin typeface="맑은 고딕"/>
              </a:rPr>
              <a:t>100</a:t>
            </a:r>
            <a:r>
              <a:rPr lang="ko-KR" altLang="en-US" sz="1000" dirty="0">
                <a:latin typeface="맑은 고딕"/>
              </a:rPr>
              <a:t>단계 밝기 조절 및 </a:t>
            </a:r>
            <a:r>
              <a:rPr lang="en-US" altLang="ko-KR" sz="1000" dirty="0">
                <a:latin typeface="맑은 고딕"/>
              </a:rPr>
              <a:t>3000~10000K </a:t>
            </a:r>
            <a:r>
              <a:rPr lang="ko-KR" altLang="en-US" sz="1000" dirty="0">
                <a:latin typeface="맑은 고딕"/>
              </a:rPr>
              <a:t>색온도 조절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이더넷 최대 </a:t>
            </a:r>
            <a:r>
              <a:rPr lang="en-US" altLang="ko-KR" sz="1000" dirty="0">
                <a:latin typeface="맑은 고딕"/>
              </a:rPr>
              <a:t>100m, </a:t>
            </a:r>
            <a:r>
              <a:rPr lang="ko-KR" altLang="en-US" sz="1000" dirty="0">
                <a:latin typeface="맑은 고딕"/>
              </a:rPr>
              <a:t>광케이블 최대 </a:t>
            </a:r>
            <a:r>
              <a:rPr lang="en-US" altLang="ko-KR" sz="1000" dirty="0">
                <a:latin typeface="맑은 고딕"/>
              </a:rPr>
              <a:t>20km </a:t>
            </a:r>
            <a:r>
              <a:rPr lang="ko-KR" altLang="en-US" sz="1000" dirty="0">
                <a:latin typeface="맑은 고딕"/>
              </a:rPr>
              <a:t>제어 거리 지원 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rcRect t="9750" r="3890" b="4880"/>
          <a:stretch>
            <a:fillRect/>
          </a:stretch>
        </p:blipFill>
        <p:spPr>
          <a:xfrm>
            <a:off x="959706" y="1709337"/>
            <a:ext cx="2135546" cy="1786772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184368" y="1754216"/>
            <a:ext cx="2318901" cy="1751338"/>
          </a:xfrm>
          <a:prstGeom prst="rect">
            <a:avLst/>
          </a:prstGeom>
        </p:spPr>
      </p:pic>
      <p:sp>
        <p:nvSpPr>
          <p:cNvPr id="35" name="제목 1"/>
          <p:cNvSpPr txBox="1"/>
          <p:nvPr/>
        </p:nvSpPr>
        <p:spPr>
          <a:xfrm>
            <a:off x="430481" y="5349727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963241"/>
              </p:ext>
            </p:extLst>
          </p:nvPr>
        </p:nvGraphicFramePr>
        <p:xfrm>
          <a:off x="481428" y="5672765"/>
          <a:ext cx="5862491" cy="34068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713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Pixel Pitch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1.86mm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Pixel Configuration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SMD1515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Density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289000pixels/㎡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Module Resolution (L</a:t>
                      </a:r>
                      <a:r>
                        <a:rPr lang="en-US" altLang="ko-KR" sz="1000">
                          <a:effectLst/>
                          <a:latin typeface="맑은 고딕"/>
                        </a:rPr>
                        <a:t>×H)</a:t>
                      </a:r>
                      <a:endParaRPr lang="en-US" altLang="ko-KR" sz="100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172 × 86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Module Dimension (L×H</a:t>
                      </a:r>
                      <a:r>
                        <a:rPr lang="en-US" altLang="ko-KR" sz="1000" dirty="0">
                          <a:effectLst/>
                          <a:latin typeface="맑은 고딕"/>
                        </a:rPr>
                        <a:t>×D)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320 × 160 ×16.2 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Module Quantity in a Cabinet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(L</a:t>
                      </a:r>
                      <a:r>
                        <a:rPr lang="en-US" altLang="ko-KR" sz="1000"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 × 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Resolution  (L</a:t>
                      </a: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344 × 258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Cabinet Dimension 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640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480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62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Material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Die-cast aluminum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Cabinet Weight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≈6.5kg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01654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SI-186L</a:t>
            </a: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F10519E2-50A8-8E02-32FE-ACCC423719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330964"/>
              </p:ext>
            </p:extLst>
          </p:nvPr>
        </p:nvGraphicFramePr>
        <p:xfrm>
          <a:off x="497755" y="2059422"/>
          <a:ext cx="5862491" cy="70298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121837902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159177425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413436647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Brightness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400-600cd/㎡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533802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Viewing Angle (</a:t>
                      </a: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Horizontal×Vertical)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140° × 120°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96340567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Best Viewing Distance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≥1.8m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799015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Gray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12-14bits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97806708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Display Color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4.4 trillion colors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7580186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Brightness Adjustment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100 grades by software or automatically by sensor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4357832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Operation Power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AC 220-240V, 47-63Hz Switchable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7610399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Power Supply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SIQI HT-200-4.5V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8176083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Max.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>
                          <a:effectLst/>
                          <a:latin typeface="+mn-ea"/>
                          <a:ea typeface="+mn-ea"/>
                        </a:rPr>
                        <a:t>300W/㎡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462519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Avg.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100W/㎡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208090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Receiver Card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Novar 7508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2734487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Frame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≥60Hz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36579884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Screen Refresh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≤7680Hz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175674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Input Signal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Composite Video, S-video, DVI, HDMI, SDI, HD-SDI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37578192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Control Distance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100M(</a:t>
                      </a:r>
                      <a:r>
                        <a:rPr lang="en-US" altLang="ko-KR" sz="1000" dirty="0" err="1">
                          <a:effectLst/>
                          <a:latin typeface="+mn-ea"/>
                          <a:ea typeface="+mn-ea"/>
                        </a:rPr>
                        <a:t>Ethernetcable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) / 20KM(Optical </a:t>
                      </a:r>
                      <a:r>
                        <a:rPr lang="en-US" altLang="ko-KR" sz="1000" dirty="0" err="1">
                          <a:effectLst/>
                          <a:latin typeface="+mn-ea"/>
                          <a:ea typeface="+mn-ea"/>
                        </a:rPr>
                        <a:t>fibercable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25117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Support VGA Mode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800×600, 1024×768,1280×1024, 1600×1200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2198314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Color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3000-10000 adjustable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2684466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Brightness Correction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 by pixel, module by module, cabinet by cabinet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2868250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-20~+50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1118704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Storage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-40~+60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44053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Humidity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10-90%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62267703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Lifetime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943005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MTBF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35118161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Continuous Operating Time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≥72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18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Protection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IP30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63229817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Out-of-Control Pixel Rate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≤0.01%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7997964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Maintenance method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Front and rear maintenance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868148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415</Words>
  <Application>Microsoft Office PowerPoint</Application>
  <PresentationFormat>A4 용지(210x297mm)</PresentationFormat>
  <Paragraphs>101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120</cp:revision>
  <dcterms:created xsi:type="dcterms:W3CDTF">2020-09-29T01:50:16Z</dcterms:created>
  <dcterms:modified xsi:type="dcterms:W3CDTF">2026-10-07T05:41:09Z</dcterms:modified>
  <cp:version/>
</cp:coreProperties>
</file>