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614645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고강도 강철 프레임 바디와</a:t>
            </a:r>
            <a:r>
              <a:rPr lang="en-US" altLang="ko-KR" sz="1089" dirty="0">
                <a:solidFill>
                  <a:prstClr val="black"/>
                </a:solidFill>
              </a:rPr>
              <a:t>, SMT </a:t>
            </a:r>
            <a:r>
              <a:rPr lang="ko-KR" altLang="en-US" sz="1089">
                <a:solidFill>
                  <a:prstClr val="black"/>
                </a:solidFill>
              </a:rPr>
              <a:t>패치 기술력은 강력한 내구성과 안정성을 보장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디지털 프로세서와 </a:t>
            </a:r>
            <a:r>
              <a:rPr lang="ko-KR" altLang="en-US" sz="1089" dirty="0" err="1">
                <a:solidFill>
                  <a:prstClr val="black"/>
                </a:solidFill>
              </a:rPr>
              <a:t>트로이달</a:t>
            </a:r>
            <a:r>
              <a:rPr lang="ko-KR" altLang="en-US" sz="1089" dirty="0">
                <a:solidFill>
                  <a:prstClr val="black"/>
                </a:solidFill>
              </a:rPr>
              <a:t> 트랜스 조합의 설계는 고효율의 증폭 성능과 강력한 </a:t>
            </a:r>
            <a:r>
              <a:rPr lang="ko-KR" altLang="en-US" sz="1089" dirty="0" err="1">
                <a:solidFill>
                  <a:prstClr val="black"/>
                </a:solidFill>
              </a:rPr>
              <a:t>댐핑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팩터를</a:t>
            </a:r>
            <a:r>
              <a:rPr lang="ko-KR" altLang="en-US" sz="1089" dirty="0">
                <a:solidFill>
                  <a:prstClr val="black"/>
                </a:solidFill>
              </a:rPr>
              <a:t> 제공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DC </a:t>
            </a:r>
            <a:r>
              <a:rPr lang="ko-KR" altLang="en-US" sz="1089">
                <a:solidFill>
                  <a:prstClr val="black"/>
                </a:solidFill>
              </a:rPr>
              <a:t>과부하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과열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과신호 등으로부터 자동 제한 및 보호 스펙트럼으로 안정된 퍼포먼스를 유지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CA-2006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7942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Power Amp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1142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Power Amp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641249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969501"/>
              </p:ext>
            </p:extLst>
          </p:nvPr>
        </p:nvGraphicFramePr>
        <p:xfrm>
          <a:off x="481428" y="4919739"/>
          <a:ext cx="5868248" cy="41039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4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2X600W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4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2X900W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Bridge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1800W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Bridge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4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2400W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MUPO(8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Ω/40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122V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Input Sensitivity ( x 40/32dB 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1.73V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2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Voltage Gain 0.775V/0dBm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x89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Normal Power Consumption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750VA/3.3A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 Power Consumption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1500VA/6.5A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483 x 88 x 370mm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16.3kg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37897CD5-EA59-4E01-A474-30BECE2010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000" y="2059310"/>
            <a:ext cx="4680000" cy="9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</TotalTime>
  <Words>147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119</cp:revision>
  <cp:lastPrinted>2020-11-13T07:15:08Z</cp:lastPrinted>
  <dcterms:created xsi:type="dcterms:W3CDTF">2020-09-29T01:50:16Z</dcterms:created>
  <dcterms:modified xsi:type="dcterms:W3CDTF">2024-05-02T02:55:57Z</dcterms:modified>
</cp:coreProperties>
</file>