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1464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</a:t>
            </a:r>
            <a:r>
              <a:rPr lang="en-US" altLang="ko-KR" sz="1089" dirty="0">
                <a:solidFill>
                  <a:prstClr val="black"/>
                </a:solidFill>
              </a:rPr>
              <a:t>, SMT </a:t>
            </a:r>
            <a:r>
              <a:rPr lang="ko-KR" altLang="en-US" sz="1089">
                <a:solidFill>
                  <a:prstClr val="black"/>
                </a:solidFill>
              </a:rPr>
              <a:t>패치 기술력은 강력한 내구성과 안정성을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</a:t>
            </a: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 조합의 설계는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팩터를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과신호 등으로부터 자동 제한 및 보호 스펙트럼으로 안정된 퍼포먼스를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CA-2008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942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6412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51446"/>
              </p:ext>
            </p:extLst>
          </p:nvPr>
        </p:nvGraphicFramePr>
        <p:xfrm>
          <a:off x="481428" y="4919739"/>
          <a:ext cx="5868248" cy="41039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4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2X800W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2X1200W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2400W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3200W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MUPO(8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Ω/40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141V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 ( x 40/32dB 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2.00V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Voltage Gain 0.775V/0dBm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x103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Normal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1000VA/4.3A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2000VA/8.7A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483 x 88 x 370mm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16.5kg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FAFC792F-E2B8-4263-BEB4-3CD5040EAD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524" y="2037067"/>
            <a:ext cx="4680000" cy="139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147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120</cp:revision>
  <cp:lastPrinted>2020-11-13T07:15:08Z</cp:lastPrinted>
  <dcterms:created xsi:type="dcterms:W3CDTF">2020-09-29T01:50:16Z</dcterms:created>
  <dcterms:modified xsi:type="dcterms:W3CDTF">2024-05-02T02:55:39Z</dcterms:modified>
</cp:coreProperties>
</file>