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30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481426" y="3614645"/>
            <a:ext cx="5949036" cy="964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고강도 강철 프레임 바디와</a:t>
            </a:r>
            <a:r>
              <a:rPr lang="en-US" altLang="ko-KR" sz="1089" dirty="0">
                <a:solidFill>
                  <a:prstClr val="black"/>
                </a:solidFill>
              </a:rPr>
              <a:t>, SMT </a:t>
            </a:r>
            <a:r>
              <a:rPr lang="ko-KR" altLang="en-US" sz="1089">
                <a:solidFill>
                  <a:prstClr val="black"/>
                </a:solidFill>
              </a:rPr>
              <a:t>패치 기술력은 강력한 내구성과 안정성을 보장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디지털 프로세서와 </a:t>
            </a:r>
            <a:r>
              <a:rPr lang="ko-KR" altLang="en-US" sz="1089" dirty="0" err="1">
                <a:solidFill>
                  <a:prstClr val="black"/>
                </a:solidFill>
              </a:rPr>
              <a:t>트로이달</a:t>
            </a:r>
            <a:r>
              <a:rPr lang="ko-KR" altLang="en-US" sz="1089" dirty="0">
                <a:solidFill>
                  <a:prstClr val="black"/>
                </a:solidFill>
              </a:rPr>
              <a:t> 트랜스 조합의 설계는 고효율의 증폭 성능과 강력한 </a:t>
            </a:r>
            <a:r>
              <a:rPr lang="ko-KR" altLang="en-US" sz="1089" dirty="0" err="1">
                <a:solidFill>
                  <a:prstClr val="black"/>
                </a:solidFill>
              </a:rPr>
              <a:t>댐핑</a:t>
            </a:r>
            <a:r>
              <a:rPr lang="ko-KR" altLang="en-US" sz="1089" dirty="0">
                <a:solidFill>
                  <a:prstClr val="black"/>
                </a:solidFill>
              </a:rPr>
              <a:t> </a:t>
            </a:r>
            <a:r>
              <a:rPr lang="ko-KR" altLang="en-US" sz="1089" dirty="0" err="1">
                <a:solidFill>
                  <a:prstClr val="black"/>
                </a:solidFill>
              </a:rPr>
              <a:t>팩터를</a:t>
            </a:r>
            <a:r>
              <a:rPr lang="ko-KR" altLang="en-US" sz="1089" dirty="0">
                <a:solidFill>
                  <a:prstClr val="black"/>
                </a:solidFill>
              </a:rPr>
              <a:t> 제공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ts val="1700"/>
              </a:lnSpc>
              <a:buFont typeface="Arial" panose="020B0604020202020204" pitchFamily="34" charset="0"/>
              <a:buChar char="•"/>
            </a:pPr>
            <a:r>
              <a:rPr lang="en-US" altLang="ko-KR" sz="1089" dirty="0">
                <a:solidFill>
                  <a:prstClr val="black"/>
                </a:solidFill>
              </a:rPr>
              <a:t>DC </a:t>
            </a:r>
            <a:r>
              <a:rPr lang="ko-KR" altLang="en-US" sz="1089">
                <a:solidFill>
                  <a:prstClr val="black"/>
                </a:solidFill>
              </a:rPr>
              <a:t>과부하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과열</a:t>
            </a:r>
            <a:r>
              <a:rPr lang="en-US" altLang="ko-KR" sz="1089" dirty="0">
                <a:solidFill>
                  <a:prstClr val="black"/>
                </a:solidFill>
              </a:rPr>
              <a:t>, </a:t>
            </a:r>
            <a:r>
              <a:rPr lang="ko-KR" altLang="en-US" sz="1089">
                <a:solidFill>
                  <a:prstClr val="black"/>
                </a:solidFill>
              </a:rPr>
              <a:t>과신호 등으로부터 자동 제한 및 보호 스펙트럼으로 안정된 퍼포먼스를 유지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CA-2010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379428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Power Amp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1114279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Power Amp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4641249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6" name="직사각형 5"/>
          <p:cNvSpPr/>
          <p:nvPr/>
        </p:nvSpPr>
        <p:spPr>
          <a:xfrm>
            <a:off x="1" y="9195977"/>
            <a:ext cx="6857999" cy="536061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3396343" y="9231603"/>
            <a:ext cx="2331683" cy="6506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경기도 성남시 분당구 판교로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723(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분당테크노파크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) B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604-2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호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 </a:t>
            </a:r>
          </a:p>
          <a:p>
            <a:pPr algn="r"/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 : 031-709-1061 / FAX : 031-709-1062</a:t>
            </a:r>
          </a:p>
          <a:p>
            <a:pPr algn="r"/>
            <a:endParaRPr lang="en-US" altLang="ko-KR" sz="907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4240"/>
              </p:ext>
            </p:extLst>
          </p:nvPr>
        </p:nvGraphicFramePr>
        <p:xfrm>
          <a:off x="481428" y="4919739"/>
          <a:ext cx="5868248" cy="41039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090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7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74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2X1000W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Stereo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2X1500W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3000W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Bridge Power(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rms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 4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4000W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MUPO(8</a:t>
                      </a:r>
                      <a:r>
                        <a:rPr lang="el-G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Ω/40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ms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158V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Input Sensitivity ( x 40/32dB 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2.24V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2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Voltage Gain 0.775V/0dBm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x115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Normal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1250VA/5.4A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Max Power Consumption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2500VA/10.9A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규격 </a:t>
                      </a:r>
                      <a:r>
                        <a:rPr lang="en-US" altLang="ko-KR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en-US" sz="11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WxDxH</a:t>
                      </a: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483 x 88 x 370mm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9325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무게</a:t>
                      </a:r>
                    </a:p>
                  </a:txBody>
                  <a:tcPr marL="14287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17.5kg</a:t>
                      </a:r>
                    </a:p>
                  </a:txBody>
                  <a:tcPr marL="14287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864" y="9173970"/>
            <a:ext cx="646598" cy="53602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2643" y="1104858"/>
            <a:ext cx="1244803" cy="22870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430FBA22-EBAF-4175-BC12-49AFA4E134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0858" y="2125890"/>
            <a:ext cx="4680000" cy="139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</TotalTime>
  <Words>147</Words>
  <Application>Microsoft Office PowerPoint</Application>
  <PresentationFormat>A4 용지(210x297mm)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USER</cp:lastModifiedBy>
  <cp:revision>121</cp:revision>
  <cp:lastPrinted>2020-11-13T07:15:08Z</cp:lastPrinted>
  <dcterms:created xsi:type="dcterms:W3CDTF">2020-09-29T01:50:16Z</dcterms:created>
  <dcterms:modified xsi:type="dcterms:W3CDTF">2024-05-02T02:55:22Z</dcterms:modified>
</cp:coreProperties>
</file>