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61464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바디와</a:t>
            </a:r>
            <a:r>
              <a:rPr lang="en-US" altLang="ko-KR" sz="1089" dirty="0">
                <a:solidFill>
                  <a:prstClr val="black"/>
                </a:solidFill>
              </a:rPr>
              <a:t>, SMT </a:t>
            </a:r>
            <a:r>
              <a:rPr lang="ko-KR" altLang="en-US" sz="1089">
                <a:solidFill>
                  <a:prstClr val="black"/>
                </a:solidFill>
              </a:rPr>
              <a:t>패치 기술력은 강력한 내구성과 안정성을 보장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프로세서와 </a:t>
            </a:r>
            <a:r>
              <a:rPr lang="ko-KR" altLang="en-US" sz="1089" dirty="0" err="1">
                <a:solidFill>
                  <a:prstClr val="black"/>
                </a:solidFill>
              </a:rPr>
              <a:t>트로이달</a:t>
            </a:r>
            <a:r>
              <a:rPr lang="ko-KR" altLang="en-US" sz="1089" dirty="0">
                <a:solidFill>
                  <a:prstClr val="black"/>
                </a:solidFill>
              </a:rPr>
              <a:t> 트랜스 조합의 설계는 고효율의 증폭 성능과 강력한 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팩터를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과신호 등으로부터 자동 제한 및 보호 스펙트럼으로 안정된 퍼포먼스를 유지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CA-4013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7942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Power Amp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142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Power Amp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641249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272212"/>
              </p:ext>
            </p:extLst>
          </p:nvPr>
        </p:nvGraphicFramePr>
        <p:xfrm>
          <a:off x="481428" y="4919740"/>
          <a:ext cx="5868248" cy="40521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2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 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1300W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 4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1750W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 2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2300W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 0.3dB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 (1KHz8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0.775v/26/32dB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Crosstalk Attenuation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≥65dB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≥106dB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Damping Factor 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≥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900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6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THD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≤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0.05%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Output Circuit Type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D+AB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Consumption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800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482 x 88 x 495mm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195"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15kg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8A5F1BC5-0872-4C46-A215-F7DC81D49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8907" y="2100650"/>
            <a:ext cx="4680000" cy="99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</TotalTime>
  <Words>141</Words>
  <Application>Microsoft Office PowerPoint</Application>
  <PresentationFormat>A4 용지(210x297mm)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126</cp:revision>
  <cp:lastPrinted>2020-11-13T07:15:08Z</cp:lastPrinted>
  <dcterms:created xsi:type="dcterms:W3CDTF">2020-09-29T01:50:16Z</dcterms:created>
  <dcterms:modified xsi:type="dcterms:W3CDTF">2024-05-02T02:54:26Z</dcterms:modified>
</cp:coreProperties>
</file>