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23" b="34691"/>
          <a:stretch/>
        </p:blipFill>
        <p:spPr>
          <a:xfrm>
            <a:off x="381931" y="1755253"/>
            <a:ext cx="6028824" cy="155460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 smtClean="0">
                <a:latin typeface="+mj-ea"/>
              </a:rPr>
              <a:t>DA-406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 smtClean="0">
                <a:solidFill>
                  <a:schemeClr val="bg1">
                    <a:lumMod val="65000"/>
                  </a:schemeClr>
                </a:solidFill>
              </a:rPr>
              <a:t>Professional Digital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 smtClean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 smtClean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 smtClean="0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  <a:endParaRPr lang="en-US" altLang="ko-KR" sz="907" dirty="0" smtClean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altLang="ko-KR" sz="907" dirty="0" smtClean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81426" y="3417114"/>
            <a:ext cx="6126142" cy="1265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차세대 기술인 </a:t>
            </a:r>
            <a:r>
              <a:rPr lang="en-US" altLang="ko-KR" sz="1089" dirty="0">
                <a:solidFill>
                  <a:prstClr val="black"/>
                </a:solidFill>
              </a:rPr>
              <a:t>UDM(Unipolar Pulse Density Modulation) </a:t>
            </a:r>
            <a:r>
              <a:rPr lang="ko-KR" altLang="en-US" sz="1089" dirty="0">
                <a:solidFill>
                  <a:prstClr val="black"/>
                </a:solidFill>
              </a:rPr>
              <a:t>방식을 적용하여  전력을 최소로 소비하는 </a:t>
            </a:r>
            <a:r>
              <a:rPr lang="ko-KR" altLang="en-US" sz="1089" dirty="0" smtClean="0">
                <a:solidFill>
                  <a:prstClr val="black"/>
                </a:solidFill>
              </a:rPr>
              <a:t>동시에 </a:t>
            </a:r>
            <a:r>
              <a:rPr lang="ko-KR" altLang="en-US" sz="1089" dirty="0">
                <a:solidFill>
                  <a:prstClr val="black"/>
                </a:solidFill>
              </a:rPr>
              <a:t>우수한 음질을 안정적으로 출력하는 효율성을 </a:t>
            </a:r>
            <a:r>
              <a:rPr lang="ko-KR" altLang="en-US" sz="1089" dirty="0" smtClean="0">
                <a:solidFill>
                  <a:prstClr val="black"/>
                </a:solidFill>
              </a:rPr>
              <a:t>자랑하는 디지털 </a:t>
            </a:r>
            <a:r>
              <a:rPr lang="ko-KR" altLang="en-US" sz="1089" dirty="0">
                <a:solidFill>
                  <a:prstClr val="black"/>
                </a:solidFill>
              </a:rPr>
              <a:t>파워 앰프입니다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en-US" altLang="ko-KR" sz="1089" dirty="0" smtClean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랙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1U </a:t>
            </a:r>
            <a:r>
              <a:rPr lang="ko-KR" altLang="en-US" sz="1089" dirty="0">
                <a:solidFill>
                  <a:prstClr val="black"/>
                </a:solidFill>
              </a:rPr>
              <a:t>사이즈의 가볍고 견고하며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직관적인 컨트롤 </a:t>
            </a:r>
            <a:r>
              <a:rPr lang="ko-KR" altLang="en-US" sz="1089" dirty="0" err="1">
                <a:solidFill>
                  <a:prstClr val="black"/>
                </a:solidFill>
              </a:rPr>
              <a:t>노브를</a:t>
            </a:r>
            <a:r>
              <a:rPr lang="ko-KR" altLang="en-US" sz="1089" dirty="0">
                <a:solidFill>
                  <a:prstClr val="black"/>
                </a:solidFill>
              </a:rPr>
              <a:t> 탑재하여 사용자 이용이 용이합니다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높은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팩터와</a:t>
            </a:r>
            <a:r>
              <a:rPr lang="ko-KR" altLang="en-US" sz="1089" dirty="0">
                <a:solidFill>
                  <a:prstClr val="black"/>
                </a:solidFill>
              </a:rPr>
              <a:t> 낮은 </a:t>
            </a:r>
            <a:r>
              <a:rPr lang="ko-KR" altLang="en-US" sz="1089" dirty="0" err="1">
                <a:solidFill>
                  <a:prstClr val="black"/>
                </a:solidFill>
              </a:rPr>
              <a:t>왜곡률로</a:t>
            </a:r>
            <a:r>
              <a:rPr lang="ko-KR" altLang="en-US" sz="1089" dirty="0">
                <a:solidFill>
                  <a:prstClr val="black"/>
                </a:solidFill>
              </a:rPr>
              <a:t> 평탄한 소리 </a:t>
            </a:r>
            <a:r>
              <a:rPr lang="ko-KR" altLang="en-US" sz="1089" dirty="0" smtClean="0">
                <a:solidFill>
                  <a:prstClr val="black"/>
                </a:solidFill>
              </a:rPr>
              <a:t>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소리 증폭 시 위상이 반전되는 것을 제어하여 깔끔한 </a:t>
            </a:r>
            <a:r>
              <a:rPr lang="ko-KR" altLang="en-US" sz="1089" dirty="0" smtClean="0">
                <a:solidFill>
                  <a:prstClr val="black"/>
                </a:solidFill>
              </a:rPr>
              <a:t>음질을 출력합니다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 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내부 </a:t>
            </a:r>
            <a:r>
              <a:rPr lang="ko-KR" altLang="en-US" sz="1089" dirty="0">
                <a:solidFill>
                  <a:prstClr val="black"/>
                </a:solidFill>
              </a:rPr>
              <a:t>과열을 막기위한 팬과 에어 쿨링 시스템 </a:t>
            </a:r>
            <a:r>
              <a:rPr lang="ko-KR" altLang="en-US" sz="1089" dirty="0" err="1" smtClean="0">
                <a:solidFill>
                  <a:prstClr val="black"/>
                </a:solidFill>
              </a:rPr>
              <a:t>탑재되어있습니다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..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buFont typeface="Arial" panose="020B0604020202020204" pitchFamily="34" charset="0"/>
              <a:buChar char="•"/>
            </a:pPr>
            <a:r>
              <a:rPr lang="ko-KR" altLang="en-US" sz="1089" dirty="0" smtClean="0">
                <a:solidFill>
                  <a:prstClr val="black"/>
                </a:solidFill>
              </a:rPr>
              <a:t>사용자에 </a:t>
            </a:r>
            <a:r>
              <a:rPr lang="ko-KR" altLang="en-US" sz="1089" dirty="0">
                <a:solidFill>
                  <a:prstClr val="black"/>
                </a:solidFill>
              </a:rPr>
              <a:t>환경에 따른 </a:t>
            </a:r>
            <a:r>
              <a:rPr lang="ko-KR" altLang="en-US" sz="1089" dirty="0" err="1">
                <a:solidFill>
                  <a:prstClr val="black"/>
                </a:solidFill>
              </a:rPr>
              <a:t>브릿지</a:t>
            </a:r>
            <a:r>
              <a:rPr lang="ko-KR" altLang="en-US" sz="1089" dirty="0">
                <a:solidFill>
                  <a:prstClr val="black"/>
                </a:solidFill>
              </a:rPr>
              <a:t>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>
                <a:solidFill>
                  <a:prstClr val="black"/>
                </a:solidFill>
              </a:rPr>
              <a:t>스테레오 모드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 dirty="0" err="1">
                <a:solidFill>
                  <a:prstClr val="black"/>
                </a:solidFill>
              </a:rPr>
              <a:t>패러럴</a:t>
            </a:r>
            <a:r>
              <a:rPr lang="ko-KR" altLang="en-US" sz="1089" dirty="0">
                <a:solidFill>
                  <a:prstClr val="black"/>
                </a:solidFill>
              </a:rPr>
              <a:t> 모드 사용 </a:t>
            </a:r>
            <a:r>
              <a:rPr lang="ko-KR" altLang="en-US" sz="1089" dirty="0" smtClean="0">
                <a:solidFill>
                  <a:prstClr val="black"/>
                </a:solidFill>
              </a:rPr>
              <a:t>가능합니다</a:t>
            </a:r>
            <a:r>
              <a:rPr lang="en-US" altLang="ko-KR" sz="1089" dirty="0" smtClean="0">
                <a:solidFill>
                  <a:prstClr val="black"/>
                </a:solidFill>
              </a:rPr>
              <a:t>.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430479" y="3181897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430481" y="4794396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36257"/>
              </p:ext>
            </p:extLst>
          </p:nvPr>
        </p:nvGraphicFramePr>
        <p:xfrm>
          <a:off x="481428" y="5096291"/>
          <a:ext cx="5806638" cy="397041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6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7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402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</a:t>
                      </a:r>
                      <a:r>
                        <a:rPr lang="en-US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8575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6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3227805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9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Stereo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19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95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0W </a:t>
                      </a: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 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297148873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marR="254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Bridge</a:t>
                      </a:r>
                      <a:r>
                        <a:rPr lang="en-US" altLang="ko-KR" sz="11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 Power 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3020" marB="0"/>
                </a:tc>
                <a:tc>
                  <a:txBody>
                    <a:bodyPr/>
                    <a:lstStyle/>
                    <a:p>
                      <a:pPr marL="0" marR="381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18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00W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9209" marB="0"/>
                </a:tc>
                <a:extLst>
                  <a:ext uri="{0D108BD9-81ED-4DB2-BD59-A6C34878D82A}">
                    <a16:rowId xmlns:a16="http://schemas.microsoft.com/office/drawing/2014/main" val="1763473016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20Hz-20KHz +/- 0.25dB</a:t>
                      </a:r>
                    </a:p>
                  </a:txBody>
                  <a:tcPr marL="144000" marR="0" marT="28575" marB="0"/>
                </a:tc>
                <a:extLst>
                  <a:ext uri="{0D108BD9-81ED-4DB2-BD59-A6C34878D82A}">
                    <a16:rowId xmlns:a16="http://schemas.microsoft.com/office/drawing/2014/main" val="3369390639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Impedance</a:t>
                      </a: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30K ohm</a:t>
                      </a:r>
                    </a:p>
                  </a:txBody>
                  <a:tcPr marL="144000" marR="0" marT="35560" marB="0"/>
                </a:tc>
                <a:extLst>
                  <a:ext uri="{0D108BD9-81ED-4DB2-BD59-A6C34878D82A}">
                    <a16:rowId xmlns:a16="http://schemas.microsoft.com/office/drawing/2014/main" val="2402991595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</a:t>
                      </a:r>
                    </a:p>
                  </a:txBody>
                  <a:tcPr marL="144000" marR="0" marT="2032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0.775V</a:t>
                      </a:r>
                    </a:p>
                  </a:txBody>
                  <a:tcPr marL="144000" marR="0" marT="43180" marB="0"/>
                </a:tc>
                <a:extLst>
                  <a:ext uri="{0D108BD9-81ED-4DB2-BD59-A6C34878D82A}">
                    <a16:rowId xmlns:a16="http://schemas.microsoft.com/office/drawing/2014/main" val="736119640"/>
                  </a:ext>
                </a:extLst>
              </a:tr>
              <a:tr h="184021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Damping Factor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841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&gt;1000</a:t>
                      </a:r>
                    </a:p>
                  </a:txBody>
                  <a:tcPr marL="144000" marR="0" marT="50800" marB="0"/>
                </a:tc>
                <a:extLst>
                  <a:ext uri="{0D108BD9-81ED-4DB2-BD59-A6C34878D82A}">
                    <a16:rowId xmlns:a16="http://schemas.microsoft.com/office/drawing/2014/main" val="310100639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S/N Ratio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651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112dB (A-Weighting)</a:t>
                      </a:r>
                    </a:p>
                  </a:txBody>
                  <a:tcPr marL="144000" marR="0" marT="58419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THD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4604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&lt;0.05%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Switch Rate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27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50V/us</a:t>
                      </a:r>
                    </a:p>
                  </a:txBody>
                  <a:tcPr marL="144000" marR="0" marT="5143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Residual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1079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&lt;5mV</a:t>
                      </a:r>
                    </a:p>
                  </a:txBody>
                  <a:tcPr marL="144000" marR="0" marT="3683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 Factor Cos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159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0.95 @ &gt; 500W</a:t>
                      </a:r>
                    </a:p>
                  </a:txBody>
                  <a:tcPr marL="144000" marR="0" marT="438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Output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22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100V Peak/ 50A Peak</a:t>
                      </a:r>
                    </a:p>
                  </a:txBody>
                  <a:tcPr marL="144000" marR="0" marT="4508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998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Working Voltage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286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3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AC 220V</a:t>
                      </a:r>
                    </a:p>
                  </a:txBody>
                  <a:tcPr marL="144000" marR="0" marT="29844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Power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130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Standard switch mode with PFC chnique</a:t>
                      </a:r>
                    </a:p>
                  </a:txBody>
                  <a:tcPr marL="144000" marR="0" marT="3048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Output Connection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4765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</a:p>
                  </a:txBody>
                  <a:tcPr marL="144000" marR="0" marT="3111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Dimensions(W*H*D)</a:t>
                      </a:r>
                      <a:endParaRPr sz="1100" b="0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25400" marB="0"/>
                </a:tc>
                <a:tc>
                  <a:txBody>
                    <a:bodyPr/>
                    <a:lstStyle/>
                    <a:p>
                      <a:pPr marL="0" marR="255904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n-US" altLang="ko-KR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 x 44 x 226 mm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3175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8525"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Weight</a:t>
                      </a:r>
                    </a:p>
                  </a:txBody>
                  <a:tcPr marL="144000" marR="0" marT="26034" marB="0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370"/>
                        </a:spcBef>
                      </a:pP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4.8</a:t>
                      </a:r>
                      <a:r>
                        <a:rPr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kg</a:t>
                      </a:r>
                      <a:endParaRPr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144000" marR="0" marT="4699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885</TotalTime>
  <Words>197</Words>
  <Application>Microsoft Office PowerPoint</Application>
  <PresentationFormat>A4 용지(210x297mm)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DeskTop</cp:lastModifiedBy>
  <cp:revision>125</cp:revision>
  <cp:lastPrinted>2020-11-13T07:15:08Z</cp:lastPrinted>
  <dcterms:created xsi:type="dcterms:W3CDTF">2020-09-29T01:50:16Z</dcterms:created>
  <dcterms:modified xsi:type="dcterms:W3CDTF">2023-04-24T02:28:37Z</dcterms:modified>
</cp:coreProperties>
</file>