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982786"/>
            <a:ext cx="5949036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CPA104</a:t>
            </a:r>
            <a:r>
              <a:rPr lang="ko-KR" altLang="en-US" sz="1089" smtClean="0">
                <a:solidFill>
                  <a:prstClr val="black"/>
                </a:solidFill>
              </a:rPr>
              <a:t>와 </a:t>
            </a:r>
            <a:r>
              <a:rPr lang="en-US" altLang="ko-KR" sz="1089" dirty="0" smtClean="0">
                <a:solidFill>
                  <a:prstClr val="black"/>
                </a:solidFill>
              </a:rPr>
              <a:t>CPA412B</a:t>
            </a:r>
            <a:r>
              <a:rPr lang="ko-KR" altLang="en-US" sz="1089" smtClean="0">
                <a:solidFill>
                  <a:prstClr val="black"/>
                </a:solidFill>
              </a:rPr>
              <a:t>와 결합하여 구동하는 전용 </a:t>
            </a:r>
            <a:r>
              <a:rPr lang="en-US" altLang="ko-KR" sz="1089" dirty="0" smtClean="0">
                <a:solidFill>
                  <a:prstClr val="black"/>
                </a:solidFill>
              </a:rPr>
              <a:t>Digital Power Amp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강력한 </a:t>
            </a:r>
            <a:r>
              <a:rPr lang="ko-KR" altLang="en-US" sz="1089" dirty="0">
                <a:solidFill>
                  <a:prstClr val="black"/>
                </a:solidFill>
              </a:rPr>
              <a:t>출력 전력을 제공할 수 있는 고유한 </a:t>
            </a:r>
            <a:r>
              <a:rPr lang="en-US" altLang="ko-KR" sz="1089" dirty="0">
                <a:solidFill>
                  <a:prstClr val="black"/>
                </a:solidFill>
              </a:rPr>
              <a:t>DSP </a:t>
            </a:r>
            <a:r>
              <a:rPr lang="ko-KR" altLang="en-US" sz="1089">
                <a:solidFill>
                  <a:prstClr val="black"/>
                </a:solidFill>
              </a:rPr>
              <a:t>처리 </a:t>
            </a:r>
            <a:r>
              <a:rPr lang="ko-KR" altLang="en-US" sz="1089" smtClean="0">
                <a:solidFill>
                  <a:prstClr val="black"/>
                </a:solidFill>
              </a:rPr>
              <a:t>모듈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전체 </a:t>
            </a:r>
            <a:r>
              <a:rPr lang="ko-KR" altLang="en-US" sz="1089" dirty="0">
                <a:solidFill>
                  <a:prstClr val="black"/>
                </a:solidFill>
              </a:rPr>
              <a:t>시스템에 훌륭한 </a:t>
            </a:r>
            <a:r>
              <a:rPr lang="en-US" altLang="ko-KR" sz="1089" dirty="0">
                <a:solidFill>
                  <a:prstClr val="black"/>
                </a:solidFill>
              </a:rPr>
              <a:t>DSP </a:t>
            </a:r>
            <a:r>
              <a:rPr lang="ko-KR" altLang="en-US" sz="1089">
                <a:solidFill>
                  <a:prstClr val="black"/>
                </a:solidFill>
              </a:rPr>
              <a:t>디지털 </a:t>
            </a:r>
            <a:r>
              <a:rPr lang="ko-KR" altLang="en-US" sz="1089">
                <a:solidFill>
                  <a:prstClr val="black"/>
                </a:solidFill>
              </a:rPr>
              <a:t>처리 </a:t>
            </a:r>
            <a:r>
              <a:rPr lang="ko-KR" altLang="en-US" sz="1089" smtClean="0">
                <a:solidFill>
                  <a:prstClr val="black"/>
                </a:solidFill>
              </a:rPr>
              <a:t>시스템 제공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DPA804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747569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7026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Digital Power Amp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866380"/>
              </p:ext>
            </p:extLst>
          </p:nvPr>
        </p:nvGraphicFramePr>
        <p:xfrm>
          <a:off x="481428" y="5145376"/>
          <a:ext cx="5868248" cy="37507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961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720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29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Stereo power 1KHz 1% THD 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4Ω : 800W x 4, 8Ω : 400W x 4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Bridge Mono Mode 1KHz 1% THD 8Ω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1600W </a:t>
                      </a:r>
                    </a:p>
                  </a:txBody>
                  <a:tcPr marL="142875" marR="9525" marT="9525" marB="0" anchor="ctr"/>
                </a:tc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Damping Factor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&gt;180 </a:t>
                      </a:r>
                    </a:p>
                  </a:txBody>
                  <a:tcPr marL="142875" marR="9525" marT="9525" marB="0" anchor="ctr"/>
                </a:tc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THD+N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&lt;0.15% </a:t>
                      </a:r>
                    </a:p>
                  </a:txBody>
                  <a:tcPr marL="142875" marR="9525" marT="9525" marB="0" anchor="ctr"/>
                </a:tc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&gt;95dB </a:t>
                      </a:r>
                    </a:p>
                  </a:txBody>
                  <a:tcPr marL="142875" marR="9525" marT="9525" marB="0" anchor="ctr"/>
                </a:tc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Crosstalk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&gt;50dB</a:t>
                      </a:r>
                    </a:p>
                  </a:txBody>
                  <a:tcPr marL="142875" marR="9525" marT="9525" marB="0" anchor="ctr"/>
                </a:tc>
              </a:tr>
              <a:tr h="3182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Power/Output Circuitry 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Switching Power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ClassD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</a:p>
                  </a:txBody>
                  <a:tcPr marL="142875" marR="9525" marT="9525" marB="0" anchor="ctr"/>
                </a:tc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Indicators 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OLED Display </a:t>
                      </a:r>
                    </a:p>
                  </a:txBody>
                  <a:tcPr marL="142875" marR="9525" marT="9525" marB="0" anchor="ctr"/>
                </a:tc>
              </a:tr>
              <a:tr h="5324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 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INPUT : Active balanced XLR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OUTPUT : Speak-on jack </a:t>
                      </a:r>
                    </a:p>
                  </a:txBody>
                  <a:tcPr marL="142875" marR="9525" marT="9525" marB="0" anchor="ctr"/>
                </a:tc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483 x 460 x 44mm</a:t>
                      </a:r>
                    </a:p>
                  </a:txBody>
                  <a:tcPr marL="142875" marR="9525" marT="9525" marB="0" anchor="ctr"/>
                </a:tc>
              </a:tr>
              <a:tr h="2807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8kg</a:t>
                      </a:r>
                    </a:p>
                  </a:txBody>
                  <a:tcPr marL="142875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237" y="1139543"/>
            <a:ext cx="3080415" cy="308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950</TotalTime>
  <Words>119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114</cp:revision>
  <cp:lastPrinted>2020-11-13T07:15:08Z</cp:lastPrinted>
  <dcterms:created xsi:type="dcterms:W3CDTF">2020-09-29T01:50:16Z</dcterms:created>
  <dcterms:modified xsi:type="dcterms:W3CDTF">2021-02-02T06:10:03Z</dcterms:modified>
</cp:coreProperties>
</file>