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00311"/>
            <a:ext cx="6126142" cy="249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새로운 회로 설계와 이중 패널 </a:t>
            </a:r>
            <a:r>
              <a:rPr lang="en-US" altLang="ko-KR" sz="1089" dirty="0">
                <a:solidFill>
                  <a:prstClr val="black"/>
                </a:solidFill>
              </a:rPr>
              <a:t>PCB</a:t>
            </a:r>
            <a:r>
              <a:rPr lang="ko-KR" altLang="en-US" sz="1089" dirty="0">
                <a:solidFill>
                  <a:prstClr val="black"/>
                </a:solidFill>
              </a:rPr>
              <a:t>를 사용하여 고품질의 </a:t>
            </a: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존 통합 방송용 앰프입니다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 입력 </a:t>
            </a: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AUX </a:t>
            </a:r>
            <a:r>
              <a:rPr lang="ko-KR" altLang="en-US" sz="1089" dirty="0">
                <a:solidFill>
                  <a:prstClr val="black"/>
                </a:solidFill>
              </a:rPr>
              <a:t>입력 </a:t>
            </a:r>
            <a:r>
              <a:rPr lang="en-US" altLang="ko-KR" sz="1089" dirty="0">
                <a:solidFill>
                  <a:prstClr val="black"/>
                </a:solidFill>
              </a:rPr>
              <a:t>2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보조 출력 </a:t>
            </a: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블루투스 버전 </a:t>
            </a:r>
            <a:r>
              <a:rPr lang="en-US" altLang="ko-KR" sz="1089" dirty="0">
                <a:solidFill>
                  <a:prstClr val="black"/>
                </a:solidFill>
              </a:rPr>
              <a:t>5.0, SD/MMC , FM </a:t>
            </a:r>
            <a:r>
              <a:rPr lang="ko-KR" altLang="en-US" sz="1089" dirty="0">
                <a:solidFill>
                  <a:prstClr val="black"/>
                </a:solidFill>
              </a:rPr>
              <a:t>재생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MIC1</a:t>
            </a:r>
            <a:r>
              <a:rPr lang="ko-KR" altLang="en-US" sz="1089" dirty="0">
                <a:solidFill>
                  <a:prstClr val="black"/>
                </a:solidFill>
              </a:rPr>
              <a:t>에는 우선순위 기능</a:t>
            </a:r>
            <a:r>
              <a:rPr lang="en-US" altLang="ko-KR" sz="1089" dirty="0">
                <a:solidFill>
                  <a:prstClr val="black"/>
                </a:solidFill>
              </a:rPr>
              <a:t>(VOX, Back panel 7</a:t>
            </a:r>
            <a:r>
              <a:rPr lang="ko-KR" altLang="en-US" sz="1089" dirty="0">
                <a:solidFill>
                  <a:prstClr val="black"/>
                </a:solidFill>
              </a:rPr>
              <a:t>번 기능</a:t>
            </a:r>
            <a:r>
              <a:rPr lang="en-US" altLang="ko-KR" sz="1089" dirty="0">
                <a:solidFill>
                  <a:prstClr val="black"/>
                </a:solidFill>
              </a:rPr>
              <a:t>)</a:t>
            </a:r>
            <a:r>
              <a:rPr lang="ko-KR" altLang="en-US" sz="1089" dirty="0">
                <a:solidFill>
                  <a:prstClr val="black"/>
                </a:solidFill>
              </a:rPr>
              <a:t>과 잔향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고음 및 저음 조정 제어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6</a:t>
            </a:r>
            <a:r>
              <a:rPr lang="ko-KR" altLang="en-US" sz="1089" dirty="0">
                <a:solidFill>
                  <a:prstClr val="black"/>
                </a:solidFill>
              </a:rPr>
              <a:t>개 구역 출력</a:t>
            </a:r>
            <a:r>
              <a:rPr lang="en-US" altLang="ko-KR" sz="1089" dirty="0">
                <a:solidFill>
                  <a:prstClr val="black"/>
                </a:solidFill>
              </a:rPr>
              <a:t>, CH1-CH6 </a:t>
            </a:r>
            <a:r>
              <a:rPr lang="ko-KR" altLang="en-US" sz="1089" dirty="0">
                <a:solidFill>
                  <a:prstClr val="black"/>
                </a:solidFill>
              </a:rPr>
              <a:t>구역 볼륨 조정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가지 사운드 재생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긴급음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긴급 </a:t>
            </a:r>
            <a:r>
              <a:rPr lang="ko-KR" altLang="en-US" sz="1089" dirty="0" err="1">
                <a:solidFill>
                  <a:prstClr val="black"/>
                </a:solidFill>
              </a:rPr>
              <a:t>대피음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경보음이 포함됩니다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DC24V </a:t>
            </a:r>
            <a:r>
              <a:rPr lang="ko-KR" altLang="en-US" sz="1089" dirty="0">
                <a:solidFill>
                  <a:prstClr val="black"/>
                </a:solidFill>
              </a:rPr>
              <a:t>화재 예방 입력을 지원하여 경보음을 발생시킵니다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 err="1">
                <a:solidFill>
                  <a:prstClr val="black"/>
                </a:solidFill>
              </a:rPr>
              <a:t>리모콘포함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3</a:t>
            </a:r>
            <a:r>
              <a:rPr lang="ko-KR" altLang="en-US" sz="1089" dirty="0">
                <a:solidFill>
                  <a:prstClr val="black"/>
                </a:solidFill>
              </a:rPr>
              <a:t>레벨 신호 출력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보호 표시등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과열 및 과전류 보호 기능이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로우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하이 임피던스</a:t>
            </a:r>
            <a:r>
              <a:rPr lang="en-US" altLang="ko-KR" sz="1089" dirty="0">
                <a:solidFill>
                  <a:prstClr val="black"/>
                </a:solidFill>
              </a:rPr>
              <a:t>(4-16Ω, 70V, 100V)</a:t>
            </a:r>
            <a:r>
              <a:rPr lang="ko-KR" altLang="en-US" sz="1089" dirty="0">
                <a:solidFill>
                  <a:prstClr val="black"/>
                </a:solidFill>
              </a:rPr>
              <a:t>를 지원합니다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PM-250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0650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Sound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06646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Mixing Power Amplifier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80280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172222"/>
              </p:ext>
            </p:extLst>
          </p:nvPr>
        </p:nvGraphicFramePr>
        <p:xfrm>
          <a:off x="481428" y="6110076"/>
          <a:ext cx="5868248" cy="28075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4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Type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6 Zone Mixing Amplifiers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Power Source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220V AC 60Hz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69635020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Rated Consuming Power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750195017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Frequency Response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80Hz ~ 20KHz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930427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Distortion(THD)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&lt;0.5% at 1KHZ 100V -3dB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30414524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250W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797459819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04615896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100V Output Impedance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el-G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  <a:cs typeface="+mn-cs"/>
                        </a:rPr>
                        <a:t>Ω</a:t>
                      </a:r>
                      <a:endParaRPr lang="el-GR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990888185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Output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4-16ohm 70V 100V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2638197382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AUX/MIC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500mV/10Kohm/1-3 1-6mV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348628990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S/N Rated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75dB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3495589924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Tone Control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Bass:100Hz -+ 10dB Treble: 10kHz -+ 10dB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Size(</a:t>
                      </a:r>
                      <a:r>
                        <a:rPr lang="en-US" sz="11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WxHxD</a:t>
                      </a: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483*88*340mm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2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Weight</a:t>
                      </a: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12kg</a:t>
                      </a:r>
                    </a:p>
                  </a:txBody>
                  <a:tcPr marL="144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D3A52754-FF28-4549-B490-DDA863F922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344" b="28542"/>
          <a:stretch/>
        </p:blipFill>
        <p:spPr>
          <a:xfrm>
            <a:off x="458902" y="1738963"/>
            <a:ext cx="6399098" cy="14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1411</TotalTime>
  <Words>240</Words>
  <Application>Microsoft Office PowerPoint</Application>
  <PresentationFormat>A4 용지(210x297mm)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127</cp:revision>
  <cp:lastPrinted>2020-11-13T07:15:08Z</cp:lastPrinted>
  <dcterms:created xsi:type="dcterms:W3CDTF">2020-09-29T01:50:16Z</dcterms:created>
  <dcterms:modified xsi:type="dcterms:W3CDTF">2024-05-02T06:12:16Z</dcterms:modified>
</cp:coreProperties>
</file>