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4283" y="3923704"/>
            <a:ext cx="58682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하이엔드 미니 앰프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마이크 입력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AUX </a:t>
            </a:r>
            <a:r>
              <a:rPr lang="ko-KR" altLang="en-US" sz="1089" dirty="0">
                <a:solidFill>
                  <a:prstClr val="black"/>
                </a:solidFill>
              </a:rPr>
              <a:t>입력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출력 </a:t>
            </a:r>
            <a:r>
              <a:rPr lang="en-US" altLang="ko-KR" sz="1089" dirty="0">
                <a:solidFill>
                  <a:prstClr val="black"/>
                </a:solidFill>
              </a:rPr>
              <a:t>4-16ohm, 2</a:t>
            </a:r>
            <a:r>
              <a:rPr lang="ko-KR" altLang="en-US" sz="1089" dirty="0">
                <a:solidFill>
                  <a:prstClr val="black"/>
                </a:solidFill>
              </a:rPr>
              <a:t>존 볼륨 조정 출력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화면</a:t>
            </a:r>
            <a:r>
              <a:rPr lang="en-US" altLang="ko-KR" sz="1089" dirty="0">
                <a:solidFill>
                  <a:prstClr val="black"/>
                </a:solidFill>
              </a:rPr>
              <a:t>, USB/SD/FM/</a:t>
            </a: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</a:t>
            </a:r>
            <a:r>
              <a:rPr lang="ko-KR" altLang="en-US" sz="1089" dirty="0">
                <a:solidFill>
                  <a:prstClr val="black"/>
                </a:solidFill>
              </a:rPr>
              <a:t>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전원 차단 메모리 재생을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단위 신호 표시기 및 </a:t>
            </a:r>
            <a:r>
              <a:rPr lang="ko-KR" altLang="en-US" sz="1089" dirty="0" err="1">
                <a:solidFill>
                  <a:prstClr val="black"/>
                </a:solidFill>
              </a:rPr>
              <a:t>보호등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제어 기능과 전체 볼륨 제어 기능 포함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3825416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PS-120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53336" y="368848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Mini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417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1500" b="1" dirty="0">
                <a:solidFill>
                  <a:schemeClr val="bg1"/>
                </a:solidFill>
              </a:rPr>
              <a:t>Mini 2 Zone Mixer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7321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15013"/>
              </p:ext>
            </p:extLst>
          </p:nvPr>
        </p:nvGraphicFramePr>
        <p:xfrm>
          <a:off x="481428" y="5764448"/>
          <a:ext cx="5868248" cy="3207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Type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Mini 2 Zone Mixer Amplifier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Power Source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220V AC 60Hz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014216749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 Power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22370261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Frequency Response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60Hz ~ 20KHz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Distortion(THD)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&lt;0.5% at 1KHZ 100V -3dB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16609383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4-16ohm, 70V, 100V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33256459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A/C Fuse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3.15A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4-16Ω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81.6Ω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166Ω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AUX/MIC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400mV-500mV/4mV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35495222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S/N Rated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&gt;80dB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Pec-out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650mV-750mV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Size(WxHxD)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240*88*220mm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Weight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11kg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81F5F6-8A2D-45D4-B776-41DB5BBE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628" y="1919689"/>
            <a:ext cx="3488668" cy="13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170</Words>
  <Application>Microsoft Office PowerPoint</Application>
  <PresentationFormat>A4 용지(210x297mm)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77</cp:revision>
  <cp:lastPrinted>2020-11-13T07:15:08Z</cp:lastPrinted>
  <dcterms:created xsi:type="dcterms:W3CDTF">2020-09-29T01:50:16Z</dcterms:created>
  <dcterms:modified xsi:type="dcterms:W3CDTF">2024-05-03T02:35:59Z</dcterms:modified>
</cp:coreProperties>
</file>