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849006"/>
            <a:ext cx="6126142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 강력한 내구성과 안정성 보장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트로이달 트랜스 조합의 설계로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발열이 낮아서 앰프의 소음이 매우 적음</a:t>
            </a: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과신호</a:t>
            </a:r>
            <a:r>
              <a:rPr lang="ko-KR" altLang="en-US" sz="1089" dirty="0">
                <a:solidFill>
                  <a:prstClr val="black"/>
                </a:solidFill>
              </a:rPr>
              <a:t> 등으로부터 자동 제한 및 보호 스펙트럼으로 안정된 퍼포먼스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SA-2004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613789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792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Analog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96736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198666"/>
              </p:ext>
            </p:extLst>
          </p:nvPr>
        </p:nvGraphicFramePr>
        <p:xfrm>
          <a:off x="481428" y="5274634"/>
          <a:ext cx="5868248" cy="37490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4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7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4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2CH Power Amplifier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400W X 2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696350204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Power 4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650W X 2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3750195017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8</a:t>
                      </a:r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1320W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39304272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Bridge Power 4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2200W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2304145243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Frequency Response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20Hz-20KHz, +-0.5dB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797459819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 Ratio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&gt;103dB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3404615896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Slew Rate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80V/Us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990888185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Dampling Factor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&gt;500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2638197382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THD+N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&lt;0.05%, 1KHz, 1/3 Rate Power, 8ohm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3348628990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Circuitry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Class AB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3495589924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Channel Seperation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&gt;80dB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0.775V/1V/1.4V(+5dBU), BALANCE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 ohm, BALANCE/10Kohm, UNBALANCE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Connectors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Speakon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Binding Post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5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Protection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Over heat, Short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citcuit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DC safeguard, Over Loading, Boot-strap short test 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Cooling Radiator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High/Low Automatic Control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27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Size(WxDxH)</a:t>
                      </a:r>
                    </a:p>
                  </a:txBody>
                  <a:tcPr marL="144000" marR="9525" marT="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483x485x89mm (2u)</a:t>
                      </a:r>
                    </a:p>
                  </a:txBody>
                  <a:tcPr marL="144000" marR="952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92659012-70D8-4DF9-BA06-92C4A165576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7256" b="38961"/>
          <a:stretch/>
        </p:blipFill>
        <p:spPr>
          <a:xfrm>
            <a:off x="1111524" y="2176569"/>
            <a:ext cx="4680000" cy="111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1407</TotalTime>
  <Words>197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125</cp:revision>
  <cp:lastPrinted>2020-11-13T07:15:08Z</cp:lastPrinted>
  <dcterms:created xsi:type="dcterms:W3CDTF">2020-09-29T01:50:16Z</dcterms:created>
  <dcterms:modified xsi:type="dcterms:W3CDTF">2024-04-30T07:50:47Z</dcterms:modified>
</cp:coreProperties>
</file>