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2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3355066"/>
            <a:ext cx="5949036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저소음 팬을 채택하여 조용합니다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신호 대 잡음비가 높으며 극도로 조용하며 고급 설계에 적용됩니다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 0.5% </a:t>
            </a:r>
            <a:r>
              <a:rPr lang="ko-KR" altLang="en-US" sz="1089" dirty="0">
                <a:solidFill>
                  <a:prstClr val="black"/>
                </a:solidFill>
              </a:rPr>
              <a:t>미만 왜곡 설계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자연스럽고 진실한 소리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전압 한계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단락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직류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과부하</a:t>
            </a:r>
            <a:r>
              <a:rPr lang="en-US" altLang="ko-KR" sz="1089" dirty="0">
                <a:solidFill>
                  <a:prstClr val="black"/>
                </a:solidFill>
              </a:rPr>
              <a:t>/</a:t>
            </a:r>
            <a:r>
              <a:rPr lang="ko-KR" altLang="en-US" sz="1089" dirty="0">
                <a:solidFill>
                  <a:prstClr val="black"/>
                </a:solidFill>
              </a:rPr>
              <a:t>과열 등 다중 보호 회로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SA-2008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119849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Power Amp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11427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Power Amp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4340376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243549"/>
              </p:ext>
            </p:extLst>
          </p:nvPr>
        </p:nvGraphicFramePr>
        <p:xfrm>
          <a:off x="427538" y="4614936"/>
          <a:ext cx="5999981" cy="45151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8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1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Type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2CH Power Amplifier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800W X 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1300W X 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8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2700W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Bridge Power 4</a:t>
                      </a:r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맑은 고딕" panose="020B0503020000020004" pitchFamily="50" charset="-127"/>
                        </a:rPr>
                        <a:t>Ω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3500W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20Hz-20KHz, +-0.5dB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25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S/N Ratio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&gt;103dB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Slew Rate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80V/Us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Dampling Factor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&gt;500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THD+N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&lt;0.05%, 1KHz, 1/3 Rate Power, 8ohm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Circuitry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Class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Channel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Seperation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&gt;80dB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1152753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0.775V/1V/1.4V(+5dBU), BALANCE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028691787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20K ohm, BALANCE/10Kohm, UNBALANCE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77795932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Connectors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Binding Post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10565928"/>
                  </a:ext>
                </a:extLst>
              </a:tr>
              <a:tr h="3558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Protection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Over heat, Short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citcuit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DC safeguard, Over Loading, Boot-strap short test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107027278"/>
                  </a:ext>
                </a:extLst>
              </a:tr>
              <a:tr h="2111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Cooling Radiator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High/Low Automatic Control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42944416"/>
                  </a:ext>
                </a:extLst>
              </a:tr>
              <a:tr h="22610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Size(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WxDxH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483x485x89mm (2u)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6385086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B698F49-8CC1-4BD4-8C15-9DBABF4E5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511" y="2058565"/>
            <a:ext cx="3272026" cy="75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196</Words>
  <Application>Microsoft Office PowerPoint</Application>
  <PresentationFormat>A4 용지(210x297mm)</PresentationFormat>
  <Paragraphs>48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121</cp:revision>
  <cp:lastPrinted>2020-11-13T07:15:08Z</cp:lastPrinted>
  <dcterms:created xsi:type="dcterms:W3CDTF">2020-09-29T01:50:16Z</dcterms:created>
  <dcterms:modified xsi:type="dcterms:W3CDTF">2024-04-22T02:42:48Z</dcterms:modified>
</cp:coreProperties>
</file>