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9F269CD0-40A5-466F-8F1E-EC2500CF9293}"/>
              </a:ext>
            </a:extLst>
          </p:cNvPr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E82D2A84-6BAE-48F7-880B-797DFEF8D029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SA-4004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7862562C-1288-4E4F-9FDC-B8673CBBBFB7}"/>
              </a:ext>
            </a:extLst>
          </p:cNvPr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E254E01-5A0A-45BF-8003-DCAF6B62B760}"/>
              </a:ext>
            </a:extLst>
          </p:cNvPr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4AF28EC9-EA6B-4F97-B8A6-B5B3DFF32D9D}"/>
              </a:ext>
            </a:extLst>
          </p:cNvPr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B7959B4-0A78-4BC7-9AE7-CCFFE5EF7C94}"/>
              </a:ext>
            </a:extLst>
          </p:cNvPr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91051-5BB5-49D3-87CA-7FBE638C080F}"/>
              </a:ext>
            </a:extLst>
          </p:cNvPr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F0200D1-FC59-4209-A833-6D6A3E238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20661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4CH Power Amplifier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D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30" name="그림 29">
            <a:extLst>
              <a:ext uri="{FF2B5EF4-FFF2-40B4-BE49-F238E27FC236}">
                <a16:creationId xmlns:a16="http://schemas.microsoft.com/office/drawing/2014/main" id="{5B00CD29-C5B6-4AC5-8C33-704C9373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BC47D7F-D332-44DE-B2FA-A8FF08B4B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1B30DBB-2537-4331-92DB-0911A7861568}"/>
              </a:ext>
            </a:extLst>
          </p:cNvPr>
          <p:cNvSpPr txBox="1"/>
          <p:nvPr/>
        </p:nvSpPr>
        <p:spPr>
          <a:xfrm>
            <a:off x="481426" y="3254004"/>
            <a:ext cx="612614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고강도 강철 프레임 바디와 강력한 내구성과 안정성 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프로세서와 트로이달 트랜스 조합의 설계로 고효율의 증폭 성능과 강력한 </a:t>
            </a:r>
            <a:r>
              <a:rPr lang="ko-KR" altLang="en-US" sz="1089" dirty="0" err="1">
                <a:solidFill>
                  <a:prstClr val="black"/>
                </a:solidFill>
              </a:rPr>
              <a:t>댐핑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팩터</a:t>
            </a:r>
            <a:r>
              <a:rPr lang="ko-KR" altLang="en-US" sz="1089" dirty="0">
                <a:solidFill>
                  <a:prstClr val="black"/>
                </a:solidFill>
              </a:rPr>
              <a:t>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발열이 낮아서 앰프의 소음이 매우 적음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과신호</a:t>
            </a:r>
            <a:r>
              <a:rPr lang="ko-KR" altLang="en-US" sz="1089" dirty="0">
                <a:solidFill>
                  <a:prstClr val="black"/>
                </a:solidFill>
              </a:rPr>
              <a:t> 등으로부터 자동 제한 및 보호 스펙트럼으로 안정된 퍼포먼스 유지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883F51F-7BDE-4C91-A489-581129FE0C8F}"/>
              </a:ext>
            </a:extLst>
          </p:cNvPr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9D4F3F5-DC3C-4704-9FFC-268924DDBBA2}"/>
              </a:ext>
            </a:extLst>
          </p:cNvPr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EE63EBF3-D4A8-40A9-AFC9-B16A66A2D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498" b="35635"/>
          <a:stretch/>
        </p:blipFill>
        <p:spPr>
          <a:xfrm>
            <a:off x="932026" y="1631117"/>
            <a:ext cx="4680000" cy="1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201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129</cp:revision>
  <cp:lastPrinted>2020-11-13T07:15:08Z</cp:lastPrinted>
  <dcterms:created xsi:type="dcterms:W3CDTF">2020-09-29T01:50:16Z</dcterms:created>
  <dcterms:modified xsi:type="dcterms:W3CDTF">2024-05-02T02:32:35Z</dcterms:modified>
</cp:coreProperties>
</file>